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25" roundtripDataSignature="AMtx7mhJHO9WJWpMaY3fddRmfdjXpwSMq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B9DFEDD-F56D-4290-A56A-5A0DF01C2988}">
  <a:tblStyle styleId="{0B9DFEDD-F56D-4290-A56A-5A0DF01C2988}" styleName="Table_0">
    <a:wholeTbl>
      <a:tcTxStyle b="off" i="off">
        <a:font>
          <a:latin typeface="Arial"/>
          <a:ea typeface="Arial"/>
          <a:cs typeface="Arial"/>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E6E6E6"/>
          </a:solidFill>
        </a:fill>
      </a:tcStyle>
    </a:wholeTbl>
    <a:band1H>
      <a:tcTxStyle/>
      <a:tcStyle>
        <a:fill>
          <a:solidFill>
            <a:srgbClr val="CACACA"/>
          </a:solidFill>
        </a:fill>
      </a:tcStyle>
    </a:band1H>
    <a:band2H>
      <a:tcTxStyle/>
    </a:band2H>
    <a:band1V>
      <a:tcTxStyle/>
      <a:tcStyle>
        <a:fill>
          <a:solidFill>
            <a:srgbClr val="CACACA"/>
          </a:solidFill>
        </a:fill>
      </a:tcStyle>
    </a:band1V>
    <a:band2V>
      <a:tcTxStyle/>
    </a:band2V>
    <a:lastCol>
      <a:tcTxStyle b="on" i="off"/>
    </a:lastCol>
    <a:firstCol>
      <a:tcTxStyle b="on" i="off"/>
    </a:firstCol>
    <a:lastRow>
      <a:tcTxStyle b="on" i="off"/>
      <a:tcStyle>
        <a:tcBdr>
          <a:top>
            <a:ln cap="flat" cmpd="sng" w="50800">
              <a:solidFill>
                <a:schemeClr val="dk1"/>
              </a:solidFill>
              <a:prstDash val="solid"/>
              <a:round/>
              <a:headEnd len="sm" w="sm" type="none"/>
              <a:tailEnd len="sm" w="sm" type="none"/>
            </a:ln>
          </a:top>
        </a:tcBdr>
        <a:fill>
          <a:solidFill>
            <a:srgbClr val="E6E6E6"/>
          </a:solidFill>
        </a:fill>
      </a:tcStyle>
    </a:lastRow>
    <a:seCell>
      <a:tcTxStyle/>
    </a:seCell>
    <a:swCell>
      <a:tcTxStyle/>
    </a:swCell>
    <a:firstRow>
      <a:tcTxStyle b="on" i="off">
        <a:font>
          <a:latin typeface="Arial"/>
          <a:ea typeface="Arial"/>
          <a:cs typeface="Arial"/>
        </a:font>
        <a:schemeClr val="lt1"/>
      </a:tcTxStyle>
      <a:tcStyle>
        <a:fill>
          <a:solidFill>
            <a:schemeClr val="dk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5" Type="http://customschemas.google.com/relationships/presentationmetadata" Target="meta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5" name="Google Shape;75;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3" name="Google Shape;153;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9" name="Google Shape;159;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5" name="Google Shape;165;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3" name="Google Shape;17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9" name="Google Shape;189;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7" name="Google Shape;197;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6" name="Google Shape;206;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2" name="Google Shape;212;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4" name="Google Shape;8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 name="Google Shape;9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 name="Google Shape;102;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 name="Google Shape;10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5" name="Google Shape;115;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 name="Google Shape;12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1" name="Google Shape;131;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8" name="Google Shape;13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 name="Shape 14"/>
        <p:cNvGrpSpPr/>
        <p:nvPr/>
      </p:nvGrpSpPr>
      <p:grpSpPr>
        <a:xfrm>
          <a:off x="0" y="0"/>
          <a:ext cx="0" cy="0"/>
          <a:chOff x="0" y="0"/>
          <a:chExt cx="0" cy="0"/>
        </a:xfrm>
      </p:grpSpPr>
      <p:pic>
        <p:nvPicPr>
          <p:cNvPr id="15" name="Google Shape;15;p17"/>
          <p:cNvPicPr preferRelativeResize="0"/>
          <p:nvPr/>
        </p:nvPicPr>
        <p:blipFill rotWithShape="1">
          <a:blip r:embed="rId2">
            <a:alphaModFix/>
          </a:blip>
          <a:srcRect b="0" l="42012" r="24353" t="0"/>
          <a:stretch/>
        </p:blipFill>
        <p:spPr>
          <a:xfrm>
            <a:off x="6117579" y="0"/>
            <a:ext cx="3096551" cy="6858000"/>
          </a:xfrm>
          <a:prstGeom prst="rect">
            <a:avLst/>
          </a:prstGeom>
          <a:noFill/>
          <a:ln>
            <a:noFill/>
          </a:ln>
        </p:spPr>
      </p:pic>
      <p:sp>
        <p:nvSpPr>
          <p:cNvPr id="16" name="Google Shape;16;p17"/>
          <p:cNvSpPr txBox="1"/>
          <p:nvPr>
            <p:ph type="ctrTitle"/>
          </p:nvPr>
        </p:nvSpPr>
        <p:spPr>
          <a:xfrm>
            <a:off x="826064" y="1122363"/>
            <a:ext cx="4702497" cy="2387600"/>
          </a:xfrm>
          <a:prstGeom prst="rect">
            <a:avLst/>
          </a:prstGeom>
          <a:noFill/>
          <a:ln>
            <a:noFill/>
          </a:ln>
        </p:spPr>
        <p:txBody>
          <a:bodyPr anchorCtr="0" anchor="b" bIns="45700" lIns="0" spcFirstLastPara="1" rIns="0" wrap="square" tIns="46800">
            <a:normAutofit/>
          </a:bodyPr>
          <a:lstStyle>
            <a:lvl1pPr lvl="0" algn="l">
              <a:lnSpc>
                <a:spcPct val="90000"/>
              </a:lnSpc>
              <a:spcBef>
                <a:spcPts val="0"/>
              </a:spcBef>
              <a:spcAft>
                <a:spcPts val="0"/>
              </a:spcAft>
              <a:buClr>
                <a:schemeClr val="dk1"/>
              </a:buClr>
              <a:buSzPts val="4000"/>
              <a:buFont typeface="Calibri"/>
              <a:buNone/>
              <a:defRPr b="1"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7"/>
          <p:cNvSpPr txBox="1"/>
          <p:nvPr>
            <p:ph idx="1" type="subTitle"/>
          </p:nvPr>
        </p:nvSpPr>
        <p:spPr>
          <a:xfrm>
            <a:off x="826064" y="3602038"/>
            <a:ext cx="4702497" cy="1655762"/>
          </a:xfrm>
          <a:prstGeom prst="rect">
            <a:avLst/>
          </a:prstGeom>
          <a:noFill/>
          <a:ln>
            <a:noFill/>
          </a:ln>
        </p:spPr>
        <p:txBody>
          <a:bodyPr anchorCtr="0" anchor="t" bIns="45700" lIns="0" spcFirstLastPara="1" rIns="0" wrap="square" tIns="46800">
            <a:normAutofit/>
          </a:bodyPr>
          <a:lstStyle>
            <a:lvl1pPr lvl="0" algn="l">
              <a:lnSpc>
                <a:spcPct val="90000"/>
              </a:lnSpc>
              <a:spcBef>
                <a:spcPts val="1000"/>
              </a:spcBef>
              <a:spcAft>
                <a:spcPts val="0"/>
              </a:spcAft>
              <a:buSzPts val="2400"/>
              <a:buNone/>
              <a:defRPr sz="2400">
                <a:solidFill>
                  <a:srgbClr val="7F7F7F"/>
                </a:solidFill>
              </a:defRPr>
            </a:lvl1pPr>
            <a:lvl2pPr lvl="1" algn="ctr">
              <a:lnSpc>
                <a:spcPct val="90000"/>
              </a:lnSpc>
              <a:spcBef>
                <a:spcPts val="500"/>
              </a:spcBef>
              <a:spcAft>
                <a:spcPts val="0"/>
              </a:spcAft>
              <a:buSzPts val="2000"/>
              <a:buNone/>
              <a:defRPr sz="2000"/>
            </a:lvl2pPr>
            <a:lvl3pPr lvl="2" algn="ctr">
              <a:lnSpc>
                <a:spcPct val="90000"/>
              </a:lnSpc>
              <a:spcBef>
                <a:spcPts val="500"/>
              </a:spcBef>
              <a:spcAft>
                <a:spcPts val="0"/>
              </a:spcAft>
              <a:buSzPts val="1800"/>
              <a:buNone/>
              <a:defRPr sz="1800"/>
            </a:lvl3pPr>
            <a:lvl4pPr lvl="3" algn="ctr">
              <a:lnSpc>
                <a:spcPct val="90000"/>
              </a:lnSpc>
              <a:spcBef>
                <a:spcPts val="500"/>
              </a:spcBef>
              <a:spcAft>
                <a:spcPts val="0"/>
              </a:spcAft>
              <a:buSzPts val="1600"/>
              <a:buNone/>
              <a:defRPr sz="1600"/>
            </a:lvl4pPr>
            <a:lvl5pPr lvl="4" algn="ctr">
              <a:lnSpc>
                <a:spcPct val="9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17"/>
          <p:cNvSpPr txBox="1"/>
          <p:nvPr>
            <p:ph idx="11" type="ftr"/>
          </p:nvPr>
        </p:nvSpPr>
        <p:spPr>
          <a:xfrm>
            <a:off x="826063" y="5349877"/>
            <a:ext cx="4114800" cy="365125"/>
          </a:xfrm>
          <a:prstGeom prst="rect">
            <a:avLst/>
          </a:prstGeom>
          <a:noFill/>
          <a:ln>
            <a:noFill/>
          </a:ln>
        </p:spPr>
        <p:txBody>
          <a:bodyPr anchorCtr="0" anchor="ctr" bIns="45700" lIns="0" spcFirstLastPara="1" rIns="0" wrap="square" tIns="468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7"/>
          <p:cNvSpPr txBox="1"/>
          <p:nvPr>
            <p:ph idx="12" type="sldNum"/>
          </p:nvPr>
        </p:nvSpPr>
        <p:spPr>
          <a:xfrm>
            <a:off x="826063" y="5807077"/>
            <a:ext cx="2743200" cy="365125"/>
          </a:xfrm>
          <a:prstGeom prst="rect">
            <a:avLst/>
          </a:prstGeom>
          <a:noFill/>
          <a:ln>
            <a:noFill/>
          </a:ln>
        </p:spPr>
        <p:txBody>
          <a:bodyPr anchorCtr="0" anchor="ctr" bIns="45700" lIns="0" spcFirstLastPara="1" rIns="0" wrap="square" tIns="46800">
            <a:noAutofit/>
          </a:bodyPr>
          <a:lstStyle>
            <a:lvl1pPr indent="0" lvl="0" marL="0" marR="0"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3" name="Shape 63"/>
        <p:cNvGrpSpPr/>
        <p:nvPr/>
      </p:nvGrpSpPr>
      <p:grpSpPr>
        <a:xfrm>
          <a:off x="0" y="0"/>
          <a:ext cx="0" cy="0"/>
          <a:chOff x="0" y="0"/>
          <a:chExt cx="0" cy="0"/>
        </a:xfrm>
      </p:grpSpPr>
      <p:sp>
        <p:nvSpPr>
          <p:cNvPr id="64" name="Google Shape;64;p26"/>
          <p:cNvSpPr txBox="1"/>
          <p:nvPr>
            <p:ph type="title"/>
          </p:nvPr>
        </p:nvSpPr>
        <p:spPr>
          <a:xfrm>
            <a:off x="838200" y="365127"/>
            <a:ext cx="10515600" cy="1325563"/>
          </a:xfrm>
          <a:prstGeom prst="rect">
            <a:avLst/>
          </a:prstGeom>
          <a:noFill/>
          <a:ln>
            <a:noFill/>
          </a:ln>
        </p:spPr>
        <p:txBody>
          <a:bodyPr anchorCtr="0" anchor="ctr" bIns="45700" lIns="0" spcFirstLastPara="1" rIns="0" wrap="square" tIns="468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26"/>
          <p:cNvSpPr txBox="1"/>
          <p:nvPr>
            <p:ph idx="1" type="body"/>
          </p:nvPr>
        </p:nvSpPr>
        <p:spPr>
          <a:xfrm rot="5400000">
            <a:off x="3920331" y="-1256506"/>
            <a:ext cx="4351338" cy="10515600"/>
          </a:xfrm>
          <a:prstGeom prst="rect">
            <a:avLst/>
          </a:prstGeom>
          <a:noFill/>
          <a:ln>
            <a:noFill/>
          </a:ln>
        </p:spPr>
        <p:txBody>
          <a:bodyPr anchorCtr="0" anchor="t" bIns="45700" lIns="0" spcFirstLastPara="1" rIns="0" wrap="square" tIns="46800">
            <a:normAutofit/>
          </a:bodyPr>
          <a:lstStyle>
            <a:lvl1pPr indent="-342900" lvl="0" marL="457200" algn="l">
              <a:lnSpc>
                <a:spcPct val="90000"/>
              </a:lnSpc>
              <a:spcBef>
                <a:spcPts val="1000"/>
              </a:spcBef>
              <a:spcAft>
                <a:spcPts val="0"/>
              </a:spcAft>
              <a:buSzPts val="1800"/>
              <a:buChar char="o"/>
              <a:defRPr/>
            </a:lvl1pPr>
            <a:lvl2pPr indent="-342900" lvl="1" marL="914400" algn="l">
              <a:lnSpc>
                <a:spcPct val="90000"/>
              </a:lnSpc>
              <a:spcBef>
                <a:spcPts val="500"/>
              </a:spcBef>
              <a:spcAft>
                <a:spcPts val="0"/>
              </a:spcAft>
              <a:buSzPts val="1800"/>
              <a:buChar char="o"/>
              <a:defRPr/>
            </a:lvl2pPr>
            <a:lvl3pPr indent="-342900" lvl="2" marL="1371600" algn="l">
              <a:lnSpc>
                <a:spcPct val="90000"/>
              </a:lnSpc>
              <a:spcBef>
                <a:spcPts val="500"/>
              </a:spcBef>
              <a:spcAft>
                <a:spcPts val="0"/>
              </a:spcAft>
              <a:buSzPts val="1800"/>
              <a:buChar char="o"/>
              <a:defRPr/>
            </a:lvl3pPr>
            <a:lvl4pPr indent="-342900" lvl="3" marL="1828800" algn="l">
              <a:lnSpc>
                <a:spcPct val="90000"/>
              </a:lnSpc>
              <a:spcBef>
                <a:spcPts val="500"/>
              </a:spcBef>
              <a:spcAft>
                <a:spcPts val="0"/>
              </a:spcAft>
              <a:buSzPts val="1800"/>
              <a:buChar char="o"/>
              <a:defRPr/>
            </a:lvl4pPr>
            <a:lvl5pPr indent="-342900" lvl="4" marL="2286000" algn="l">
              <a:lnSpc>
                <a:spcPct val="90000"/>
              </a:lnSpc>
              <a:spcBef>
                <a:spcPts val="500"/>
              </a:spcBef>
              <a:spcAft>
                <a:spcPts val="0"/>
              </a:spcAft>
              <a:buSzPts val="1800"/>
              <a:buChar char="o"/>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 name="Google Shape;66;p26"/>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6"/>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68" name="Shape 68"/>
        <p:cNvGrpSpPr/>
        <p:nvPr/>
      </p:nvGrpSpPr>
      <p:grpSpPr>
        <a:xfrm>
          <a:off x="0" y="0"/>
          <a:ext cx="0" cy="0"/>
          <a:chOff x="0" y="0"/>
          <a:chExt cx="0" cy="0"/>
        </a:xfrm>
      </p:grpSpPr>
      <p:sp>
        <p:nvSpPr>
          <p:cNvPr id="69" name="Google Shape;69;p27"/>
          <p:cNvSpPr txBox="1"/>
          <p:nvPr>
            <p:ph type="title"/>
          </p:nvPr>
        </p:nvSpPr>
        <p:spPr>
          <a:xfrm rot="5400000">
            <a:off x="7133432" y="1956594"/>
            <a:ext cx="5811838" cy="2628900"/>
          </a:xfrm>
          <a:prstGeom prst="rect">
            <a:avLst/>
          </a:prstGeom>
          <a:noFill/>
          <a:ln>
            <a:noFill/>
          </a:ln>
        </p:spPr>
        <p:txBody>
          <a:bodyPr anchorCtr="0" anchor="ctr" bIns="45700" lIns="0" spcFirstLastPara="1" rIns="0" wrap="square" tIns="468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7"/>
          <p:cNvSpPr txBox="1"/>
          <p:nvPr>
            <p:ph idx="1" type="body"/>
          </p:nvPr>
        </p:nvSpPr>
        <p:spPr>
          <a:xfrm rot="5400000">
            <a:off x="1799432" y="-596106"/>
            <a:ext cx="5811838" cy="7734300"/>
          </a:xfrm>
          <a:prstGeom prst="rect">
            <a:avLst/>
          </a:prstGeom>
          <a:noFill/>
          <a:ln>
            <a:noFill/>
          </a:ln>
        </p:spPr>
        <p:txBody>
          <a:bodyPr anchorCtr="0" anchor="t" bIns="45700" lIns="0" spcFirstLastPara="1" rIns="0" wrap="square" tIns="46800">
            <a:normAutofit/>
          </a:bodyPr>
          <a:lstStyle>
            <a:lvl1pPr indent="-342900" lvl="0" marL="457200" algn="l">
              <a:lnSpc>
                <a:spcPct val="90000"/>
              </a:lnSpc>
              <a:spcBef>
                <a:spcPts val="1000"/>
              </a:spcBef>
              <a:spcAft>
                <a:spcPts val="0"/>
              </a:spcAft>
              <a:buSzPts val="1800"/>
              <a:buChar char="o"/>
              <a:defRPr/>
            </a:lvl1pPr>
            <a:lvl2pPr indent="-342900" lvl="1" marL="914400" algn="l">
              <a:lnSpc>
                <a:spcPct val="90000"/>
              </a:lnSpc>
              <a:spcBef>
                <a:spcPts val="500"/>
              </a:spcBef>
              <a:spcAft>
                <a:spcPts val="0"/>
              </a:spcAft>
              <a:buSzPts val="1800"/>
              <a:buChar char="o"/>
              <a:defRPr/>
            </a:lvl2pPr>
            <a:lvl3pPr indent="-342900" lvl="2" marL="1371600" algn="l">
              <a:lnSpc>
                <a:spcPct val="90000"/>
              </a:lnSpc>
              <a:spcBef>
                <a:spcPts val="500"/>
              </a:spcBef>
              <a:spcAft>
                <a:spcPts val="0"/>
              </a:spcAft>
              <a:buSzPts val="1800"/>
              <a:buChar char="o"/>
              <a:defRPr/>
            </a:lvl3pPr>
            <a:lvl4pPr indent="-342900" lvl="3" marL="1828800" algn="l">
              <a:lnSpc>
                <a:spcPct val="90000"/>
              </a:lnSpc>
              <a:spcBef>
                <a:spcPts val="500"/>
              </a:spcBef>
              <a:spcAft>
                <a:spcPts val="0"/>
              </a:spcAft>
              <a:buSzPts val="1800"/>
              <a:buChar char="o"/>
              <a:defRPr/>
            </a:lvl4pPr>
            <a:lvl5pPr indent="-342900" lvl="4" marL="2286000" algn="l">
              <a:lnSpc>
                <a:spcPct val="90000"/>
              </a:lnSpc>
              <a:spcBef>
                <a:spcPts val="500"/>
              </a:spcBef>
              <a:spcAft>
                <a:spcPts val="0"/>
              </a:spcAft>
              <a:buSzPts val="1800"/>
              <a:buChar char="o"/>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7"/>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7"/>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0" name="Shape 20"/>
        <p:cNvGrpSpPr/>
        <p:nvPr/>
      </p:nvGrpSpPr>
      <p:grpSpPr>
        <a:xfrm>
          <a:off x="0" y="0"/>
          <a:ext cx="0" cy="0"/>
          <a:chOff x="0" y="0"/>
          <a:chExt cx="0" cy="0"/>
        </a:xfrm>
      </p:grpSpPr>
      <p:sp>
        <p:nvSpPr>
          <p:cNvPr id="21" name="Google Shape;21;p18"/>
          <p:cNvSpPr txBox="1"/>
          <p:nvPr>
            <p:ph type="title"/>
          </p:nvPr>
        </p:nvSpPr>
        <p:spPr>
          <a:xfrm>
            <a:off x="838200" y="365127"/>
            <a:ext cx="10515600" cy="1325563"/>
          </a:xfrm>
          <a:prstGeom prst="rect">
            <a:avLst/>
          </a:prstGeom>
          <a:noFill/>
          <a:ln>
            <a:noFill/>
          </a:ln>
        </p:spPr>
        <p:txBody>
          <a:bodyPr anchorCtr="0" anchor="ctr" bIns="45700" lIns="0" spcFirstLastPara="1" rIns="0" wrap="square" tIns="468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8"/>
          <p:cNvSpPr txBox="1"/>
          <p:nvPr>
            <p:ph idx="1" type="body"/>
          </p:nvPr>
        </p:nvSpPr>
        <p:spPr>
          <a:xfrm>
            <a:off x="838200" y="1825625"/>
            <a:ext cx="10515600" cy="4351338"/>
          </a:xfrm>
          <a:prstGeom prst="rect">
            <a:avLst/>
          </a:prstGeom>
          <a:noFill/>
          <a:ln>
            <a:noFill/>
          </a:ln>
        </p:spPr>
        <p:txBody>
          <a:bodyPr anchorCtr="0" anchor="t" bIns="45700" lIns="0" spcFirstLastPara="1" rIns="0" wrap="square" tIns="46800">
            <a:normAutofit/>
          </a:bodyPr>
          <a:lstStyle>
            <a:lvl1pPr indent="-342900" lvl="0" marL="457200" algn="l">
              <a:lnSpc>
                <a:spcPct val="90000"/>
              </a:lnSpc>
              <a:spcBef>
                <a:spcPts val="1000"/>
              </a:spcBef>
              <a:spcAft>
                <a:spcPts val="0"/>
              </a:spcAft>
              <a:buSzPts val="1800"/>
              <a:buChar char="o"/>
              <a:defRPr/>
            </a:lvl1pPr>
            <a:lvl2pPr indent="-342900" lvl="1" marL="914400" algn="l">
              <a:lnSpc>
                <a:spcPct val="90000"/>
              </a:lnSpc>
              <a:spcBef>
                <a:spcPts val="500"/>
              </a:spcBef>
              <a:spcAft>
                <a:spcPts val="0"/>
              </a:spcAft>
              <a:buSzPts val="1800"/>
              <a:buChar char="o"/>
              <a:defRPr/>
            </a:lvl2pPr>
            <a:lvl3pPr indent="-342900" lvl="2" marL="1371600" algn="l">
              <a:lnSpc>
                <a:spcPct val="90000"/>
              </a:lnSpc>
              <a:spcBef>
                <a:spcPts val="500"/>
              </a:spcBef>
              <a:spcAft>
                <a:spcPts val="0"/>
              </a:spcAft>
              <a:buSzPts val="1800"/>
              <a:buChar char="o"/>
              <a:defRPr/>
            </a:lvl3pPr>
            <a:lvl4pPr indent="-342900" lvl="3" marL="1828800" algn="l">
              <a:lnSpc>
                <a:spcPct val="90000"/>
              </a:lnSpc>
              <a:spcBef>
                <a:spcPts val="500"/>
              </a:spcBef>
              <a:spcAft>
                <a:spcPts val="0"/>
              </a:spcAft>
              <a:buSzPts val="1800"/>
              <a:buChar char="o"/>
              <a:defRPr/>
            </a:lvl4pPr>
            <a:lvl5pPr indent="-342900" lvl="4" marL="2286000" algn="l">
              <a:lnSpc>
                <a:spcPct val="90000"/>
              </a:lnSpc>
              <a:spcBef>
                <a:spcPts val="500"/>
              </a:spcBef>
              <a:spcAft>
                <a:spcPts val="0"/>
              </a:spcAft>
              <a:buSzPts val="1800"/>
              <a:buChar char="o"/>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 name="Google Shape;23;p18"/>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18"/>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5" name="Shape 25"/>
        <p:cNvGrpSpPr/>
        <p:nvPr/>
      </p:nvGrpSpPr>
      <p:grpSpPr>
        <a:xfrm>
          <a:off x="0" y="0"/>
          <a:ext cx="0" cy="0"/>
          <a:chOff x="0" y="0"/>
          <a:chExt cx="0" cy="0"/>
        </a:xfrm>
      </p:grpSpPr>
      <p:sp>
        <p:nvSpPr>
          <p:cNvPr id="26" name="Google Shape;26;p20"/>
          <p:cNvSpPr txBox="1"/>
          <p:nvPr>
            <p:ph type="title"/>
          </p:nvPr>
        </p:nvSpPr>
        <p:spPr>
          <a:xfrm>
            <a:off x="838200" y="365127"/>
            <a:ext cx="10515600" cy="1325563"/>
          </a:xfrm>
          <a:prstGeom prst="rect">
            <a:avLst/>
          </a:prstGeom>
          <a:noFill/>
          <a:ln>
            <a:noFill/>
          </a:ln>
        </p:spPr>
        <p:txBody>
          <a:bodyPr anchorCtr="0" anchor="ctr" bIns="45700" lIns="0" spcFirstLastPara="1" rIns="0" wrap="square" tIns="468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20"/>
          <p:cNvSpPr txBox="1"/>
          <p:nvPr>
            <p:ph idx="1" type="body"/>
          </p:nvPr>
        </p:nvSpPr>
        <p:spPr>
          <a:xfrm>
            <a:off x="838200" y="1825625"/>
            <a:ext cx="5181600" cy="4351338"/>
          </a:xfrm>
          <a:prstGeom prst="rect">
            <a:avLst/>
          </a:prstGeom>
          <a:noFill/>
          <a:ln>
            <a:noFill/>
          </a:ln>
        </p:spPr>
        <p:txBody>
          <a:bodyPr anchorCtr="0" anchor="t" bIns="45700" lIns="0" spcFirstLastPara="1" rIns="0" wrap="square" tIns="46800">
            <a:normAutofit/>
          </a:bodyPr>
          <a:lstStyle>
            <a:lvl1pPr indent="-342900" lvl="0" marL="457200" algn="l">
              <a:lnSpc>
                <a:spcPct val="90000"/>
              </a:lnSpc>
              <a:spcBef>
                <a:spcPts val="1000"/>
              </a:spcBef>
              <a:spcAft>
                <a:spcPts val="0"/>
              </a:spcAft>
              <a:buSzPts val="1800"/>
              <a:buChar char="o"/>
              <a:defRPr/>
            </a:lvl1pPr>
            <a:lvl2pPr indent="-342900" lvl="1" marL="914400" algn="l">
              <a:lnSpc>
                <a:spcPct val="90000"/>
              </a:lnSpc>
              <a:spcBef>
                <a:spcPts val="500"/>
              </a:spcBef>
              <a:spcAft>
                <a:spcPts val="0"/>
              </a:spcAft>
              <a:buSzPts val="1800"/>
              <a:buChar char="o"/>
              <a:defRPr/>
            </a:lvl2pPr>
            <a:lvl3pPr indent="-342900" lvl="2" marL="1371600" algn="l">
              <a:lnSpc>
                <a:spcPct val="90000"/>
              </a:lnSpc>
              <a:spcBef>
                <a:spcPts val="500"/>
              </a:spcBef>
              <a:spcAft>
                <a:spcPts val="0"/>
              </a:spcAft>
              <a:buSzPts val="1800"/>
              <a:buChar char="o"/>
              <a:defRPr/>
            </a:lvl3pPr>
            <a:lvl4pPr indent="-342900" lvl="3" marL="1828800" algn="l">
              <a:lnSpc>
                <a:spcPct val="90000"/>
              </a:lnSpc>
              <a:spcBef>
                <a:spcPts val="500"/>
              </a:spcBef>
              <a:spcAft>
                <a:spcPts val="0"/>
              </a:spcAft>
              <a:buSzPts val="1800"/>
              <a:buChar char="o"/>
              <a:defRPr/>
            </a:lvl4pPr>
            <a:lvl5pPr indent="-342900" lvl="4" marL="2286000" algn="l">
              <a:lnSpc>
                <a:spcPct val="90000"/>
              </a:lnSpc>
              <a:spcBef>
                <a:spcPts val="500"/>
              </a:spcBef>
              <a:spcAft>
                <a:spcPts val="0"/>
              </a:spcAft>
              <a:buSzPts val="1800"/>
              <a:buChar char="o"/>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20"/>
          <p:cNvSpPr txBox="1"/>
          <p:nvPr>
            <p:ph idx="2" type="body"/>
          </p:nvPr>
        </p:nvSpPr>
        <p:spPr>
          <a:xfrm>
            <a:off x="6172200" y="1825625"/>
            <a:ext cx="5181600" cy="4351338"/>
          </a:xfrm>
          <a:prstGeom prst="rect">
            <a:avLst/>
          </a:prstGeom>
          <a:noFill/>
          <a:ln>
            <a:noFill/>
          </a:ln>
        </p:spPr>
        <p:txBody>
          <a:bodyPr anchorCtr="0" anchor="t" bIns="45700" lIns="0" spcFirstLastPara="1" rIns="0" wrap="square" tIns="46800">
            <a:normAutofit/>
          </a:bodyPr>
          <a:lstStyle>
            <a:lvl1pPr indent="-342900" lvl="0" marL="457200" algn="l">
              <a:lnSpc>
                <a:spcPct val="90000"/>
              </a:lnSpc>
              <a:spcBef>
                <a:spcPts val="1000"/>
              </a:spcBef>
              <a:spcAft>
                <a:spcPts val="0"/>
              </a:spcAft>
              <a:buSzPts val="1800"/>
              <a:buChar char="o"/>
              <a:defRPr/>
            </a:lvl1pPr>
            <a:lvl2pPr indent="-342900" lvl="1" marL="914400" algn="l">
              <a:lnSpc>
                <a:spcPct val="90000"/>
              </a:lnSpc>
              <a:spcBef>
                <a:spcPts val="500"/>
              </a:spcBef>
              <a:spcAft>
                <a:spcPts val="0"/>
              </a:spcAft>
              <a:buSzPts val="1800"/>
              <a:buChar char="o"/>
              <a:defRPr/>
            </a:lvl2pPr>
            <a:lvl3pPr indent="-342900" lvl="2" marL="1371600" algn="l">
              <a:lnSpc>
                <a:spcPct val="90000"/>
              </a:lnSpc>
              <a:spcBef>
                <a:spcPts val="500"/>
              </a:spcBef>
              <a:spcAft>
                <a:spcPts val="0"/>
              </a:spcAft>
              <a:buSzPts val="1800"/>
              <a:buChar char="o"/>
              <a:defRPr/>
            </a:lvl3pPr>
            <a:lvl4pPr indent="-342900" lvl="3" marL="1828800" algn="l">
              <a:lnSpc>
                <a:spcPct val="90000"/>
              </a:lnSpc>
              <a:spcBef>
                <a:spcPts val="500"/>
              </a:spcBef>
              <a:spcAft>
                <a:spcPts val="0"/>
              </a:spcAft>
              <a:buSzPts val="1800"/>
              <a:buChar char="o"/>
              <a:defRPr/>
            </a:lvl4pPr>
            <a:lvl5pPr indent="-342900" lvl="4" marL="2286000" algn="l">
              <a:lnSpc>
                <a:spcPct val="90000"/>
              </a:lnSpc>
              <a:spcBef>
                <a:spcPts val="500"/>
              </a:spcBef>
              <a:spcAft>
                <a:spcPts val="0"/>
              </a:spcAft>
              <a:buSzPts val="1800"/>
              <a:buChar char="o"/>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20"/>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20"/>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22"/>
          <p:cNvSpPr txBox="1"/>
          <p:nvPr>
            <p:ph type="title"/>
          </p:nvPr>
        </p:nvSpPr>
        <p:spPr>
          <a:xfrm>
            <a:off x="838200" y="365127"/>
            <a:ext cx="10515600" cy="1325563"/>
          </a:xfrm>
          <a:prstGeom prst="rect">
            <a:avLst/>
          </a:prstGeom>
          <a:noFill/>
          <a:ln>
            <a:noFill/>
          </a:ln>
        </p:spPr>
        <p:txBody>
          <a:bodyPr anchorCtr="0" anchor="ctr" bIns="45700" lIns="0" spcFirstLastPara="1" rIns="0" wrap="square" tIns="468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22"/>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22"/>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5" name="Shape 35"/>
        <p:cNvGrpSpPr/>
        <p:nvPr/>
      </p:nvGrpSpPr>
      <p:grpSpPr>
        <a:xfrm>
          <a:off x="0" y="0"/>
          <a:ext cx="0" cy="0"/>
          <a:chOff x="0" y="0"/>
          <a:chExt cx="0" cy="0"/>
        </a:xfrm>
      </p:grpSpPr>
      <p:sp>
        <p:nvSpPr>
          <p:cNvPr id="36" name="Google Shape;36;p23"/>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23"/>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8" name="Shape 38"/>
        <p:cNvGrpSpPr/>
        <p:nvPr/>
      </p:nvGrpSpPr>
      <p:grpSpPr>
        <a:xfrm>
          <a:off x="0" y="0"/>
          <a:ext cx="0" cy="0"/>
          <a:chOff x="0" y="0"/>
          <a:chExt cx="0" cy="0"/>
        </a:xfrm>
      </p:grpSpPr>
      <p:sp>
        <p:nvSpPr>
          <p:cNvPr id="39" name="Google Shape;39;p19"/>
          <p:cNvSpPr txBox="1"/>
          <p:nvPr>
            <p:ph type="title"/>
          </p:nvPr>
        </p:nvSpPr>
        <p:spPr>
          <a:xfrm>
            <a:off x="831851" y="1709740"/>
            <a:ext cx="10515600" cy="2852737"/>
          </a:xfrm>
          <a:prstGeom prst="rect">
            <a:avLst/>
          </a:prstGeom>
          <a:noFill/>
          <a:ln>
            <a:noFill/>
          </a:ln>
        </p:spPr>
        <p:txBody>
          <a:bodyPr anchorCtr="0" anchor="b" bIns="45700" lIns="0" spcFirstLastPara="1" rIns="0" wrap="square" tIns="468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9"/>
          <p:cNvSpPr txBox="1"/>
          <p:nvPr>
            <p:ph idx="1" type="body"/>
          </p:nvPr>
        </p:nvSpPr>
        <p:spPr>
          <a:xfrm>
            <a:off x="831851" y="4589465"/>
            <a:ext cx="10515600" cy="1500187"/>
          </a:xfrm>
          <a:prstGeom prst="rect">
            <a:avLst/>
          </a:prstGeom>
          <a:noFill/>
          <a:ln>
            <a:noFill/>
          </a:ln>
        </p:spPr>
        <p:txBody>
          <a:bodyPr anchorCtr="0" anchor="t" bIns="45700" lIns="0" spcFirstLastPara="1" rIns="0" wrap="square" tIns="46800">
            <a:normAutofit/>
          </a:bodyPr>
          <a:lstStyle>
            <a:lvl1pPr indent="-228600" lvl="0" marL="457200" algn="l">
              <a:lnSpc>
                <a:spcPct val="90000"/>
              </a:lnSpc>
              <a:spcBef>
                <a:spcPts val="1000"/>
              </a:spcBef>
              <a:spcAft>
                <a:spcPts val="0"/>
              </a:spcAft>
              <a:buSzPts val="2400"/>
              <a:buNone/>
              <a:defRPr sz="2400">
                <a:solidFill>
                  <a:srgbClr val="888888"/>
                </a:solidFill>
              </a:defRPr>
            </a:lvl1pPr>
            <a:lvl2pPr indent="-228600" lvl="1" marL="914400" algn="l">
              <a:lnSpc>
                <a:spcPct val="90000"/>
              </a:lnSpc>
              <a:spcBef>
                <a:spcPts val="500"/>
              </a:spcBef>
              <a:spcAft>
                <a:spcPts val="0"/>
              </a:spcAft>
              <a:buSzPts val="2000"/>
              <a:buNone/>
              <a:defRPr sz="2000">
                <a:solidFill>
                  <a:srgbClr val="888888"/>
                </a:solidFill>
              </a:defRPr>
            </a:lvl2pPr>
            <a:lvl3pPr indent="-228600" lvl="2" marL="1371600" algn="l">
              <a:lnSpc>
                <a:spcPct val="90000"/>
              </a:lnSpc>
              <a:spcBef>
                <a:spcPts val="500"/>
              </a:spcBef>
              <a:spcAft>
                <a:spcPts val="0"/>
              </a:spcAft>
              <a:buSzPts val="1800"/>
              <a:buNone/>
              <a:defRPr sz="1800">
                <a:solidFill>
                  <a:srgbClr val="888888"/>
                </a:solidFill>
              </a:defRPr>
            </a:lvl3pPr>
            <a:lvl4pPr indent="-228600" lvl="3" marL="1828800" algn="l">
              <a:lnSpc>
                <a:spcPct val="90000"/>
              </a:lnSpc>
              <a:spcBef>
                <a:spcPts val="500"/>
              </a:spcBef>
              <a:spcAft>
                <a:spcPts val="0"/>
              </a:spcAft>
              <a:buSzPts val="1600"/>
              <a:buNone/>
              <a:defRPr sz="1600">
                <a:solidFill>
                  <a:srgbClr val="888888"/>
                </a:solidFill>
              </a:defRPr>
            </a:lvl4pPr>
            <a:lvl5pPr indent="-228600" lvl="4" marL="2286000" algn="l">
              <a:lnSpc>
                <a:spcPct val="90000"/>
              </a:lnSpc>
              <a:spcBef>
                <a:spcPts val="500"/>
              </a:spcBef>
              <a:spcAft>
                <a:spcPts val="0"/>
              </a:spcAft>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1" name="Google Shape;41;p19"/>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9"/>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3" name="Shape 43"/>
        <p:cNvGrpSpPr/>
        <p:nvPr/>
      </p:nvGrpSpPr>
      <p:grpSpPr>
        <a:xfrm>
          <a:off x="0" y="0"/>
          <a:ext cx="0" cy="0"/>
          <a:chOff x="0" y="0"/>
          <a:chExt cx="0" cy="0"/>
        </a:xfrm>
      </p:grpSpPr>
      <p:sp>
        <p:nvSpPr>
          <p:cNvPr id="44" name="Google Shape;44;p21"/>
          <p:cNvSpPr txBox="1"/>
          <p:nvPr>
            <p:ph type="title"/>
          </p:nvPr>
        </p:nvSpPr>
        <p:spPr>
          <a:xfrm>
            <a:off x="839788" y="365127"/>
            <a:ext cx="10515600" cy="1325563"/>
          </a:xfrm>
          <a:prstGeom prst="rect">
            <a:avLst/>
          </a:prstGeom>
          <a:noFill/>
          <a:ln>
            <a:noFill/>
          </a:ln>
        </p:spPr>
        <p:txBody>
          <a:bodyPr anchorCtr="0" anchor="ctr" bIns="45700" lIns="0" spcFirstLastPara="1" rIns="0" wrap="square" tIns="468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21"/>
          <p:cNvSpPr txBox="1"/>
          <p:nvPr>
            <p:ph idx="1" type="body"/>
          </p:nvPr>
        </p:nvSpPr>
        <p:spPr>
          <a:xfrm>
            <a:off x="839789" y="1681163"/>
            <a:ext cx="5157787" cy="823912"/>
          </a:xfrm>
          <a:prstGeom prst="rect">
            <a:avLst/>
          </a:prstGeom>
          <a:noFill/>
          <a:ln>
            <a:noFill/>
          </a:ln>
        </p:spPr>
        <p:txBody>
          <a:bodyPr anchorCtr="0" anchor="b" bIns="45700" lIns="0" spcFirstLastPara="1" rIns="0" wrap="square" tIns="46800">
            <a:normAutofit/>
          </a:bodyPr>
          <a:lstStyle>
            <a:lvl1pPr indent="-228600" lvl="0" marL="457200" algn="l">
              <a:lnSpc>
                <a:spcPct val="90000"/>
              </a:lnSpc>
              <a:spcBef>
                <a:spcPts val="1000"/>
              </a:spcBef>
              <a:spcAft>
                <a:spcPts val="0"/>
              </a:spcAft>
              <a:buSzPts val="2400"/>
              <a:buNone/>
              <a:defRPr b="1" sz="2400"/>
            </a:lvl1pPr>
            <a:lvl2pPr indent="-228600" lvl="1" marL="914400" algn="l">
              <a:lnSpc>
                <a:spcPct val="90000"/>
              </a:lnSpc>
              <a:spcBef>
                <a:spcPts val="500"/>
              </a:spcBef>
              <a:spcAft>
                <a:spcPts val="0"/>
              </a:spcAft>
              <a:buSzPts val="2000"/>
              <a:buNone/>
              <a:defRPr b="1" sz="2000"/>
            </a:lvl2pPr>
            <a:lvl3pPr indent="-228600" lvl="2" marL="1371600" algn="l">
              <a:lnSpc>
                <a:spcPct val="90000"/>
              </a:lnSpc>
              <a:spcBef>
                <a:spcPts val="500"/>
              </a:spcBef>
              <a:spcAft>
                <a:spcPts val="0"/>
              </a:spcAft>
              <a:buSzPts val="1800"/>
              <a:buNone/>
              <a:defRPr b="1" sz="1800"/>
            </a:lvl3pPr>
            <a:lvl4pPr indent="-228600" lvl="3" marL="1828800" algn="l">
              <a:lnSpc>
                <a:spcPct val="90000"/>
              </a:lnSpc>
              <a:spcBef>
                <a:spcPts val="500"/>
              </a:spcBef>
              <a:spcAft>
                <a:spcPts val="0"/>
              </a:spcAft>
              <a:buSzPts val="1600"/>
              <a:buNone/>
              <a:defRPr b="1" sz="1600"/>
            </a:lvl4pPr>
            <a:lvl5pPr indent="-228600" lvl="4" marL="2286000" algn="l">
              <a:lnSpc>
                <a:spcPct val="90000"/>
              </a:lnSpc>
              <a:spcBef>
                <a:spcPts val="500"/>
              </a:spcBef>
              <a:spcAft>
                <a:spcPts val="0"/>
              </a:spcAft>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6" name="Google Shape;46;p21"/>
          <p:cNvSpPr txBox="1"/>
          <p:nvPr>
            <p:ph idx="2" type="body"/>
          </p:nvPr>
        </p:nvSpPr>
        <p:spPr>
          <a:xfrm>
            <a:off x="839789" y="2505075"/>
            <a:ext cx="5157787" cy="3684588"/>
          </a:xfrm>
          <a:prstGeom prst="rect">
            <a:avLst/>
          </a:prstGeom>
          <a:noFill/>
          <a:ln>
            <a:noFill/>
          </a:ln>
        </p:spPr>
        <p:txBody>
          <a:bodyPr anchorCtr="0" anchor="t" bIns="45700" lIns="0" spcFirstLastPara="1" rIns="0" wrap="square" tIns="46800">
            <a:normAutofit/>
          </a:bodyPr>
          <a:lstStyle>
            <a:lvl1pPr indent="-342900" lvl="0" marL="457200" algn="l">
              <a:lnSpc>
                <a:spcPct val="90000"/>
              </a:lnSpc>
              <a:spcBef>
                <a:spcPts val="1000"/>
              </a:spcBef>
              <a:spcAft>
                <a:spcPts val="0"/>
              </a:spcAft>
              <a:buSzPts val="1800"/>
              <a:buChar char="o"/>
              <a:defRPr/>
            </a:lvl1pPr>
            <a:lvl2pPr indent="-342900" lvl="1" marL="914400" algn="l">
              <a:lnSpc>
                <a:spcPct val="90000"/>
              </a:lnSpc>
              <a:spcBef>
                <a:spcPts val="500"/>
              </a:spcBef>
              <a:spcAft>
                <a:spcPts val="0"/>
              </a:spcAft>
              <a:buSzPts val="1800"/>
              <a:buChar char="o"/>
              <a:defRPr/>
            </a:lvl2pPr>
            <a:lvl3pPr indent="-342900" lvl="2" marL="1371600" algn="l">
              <a:lnSpc>
                <a:spcPct val="90000"/>
              </a:lnSpc>
              <a:spcBef>
                <a:spcPts val="500"/>
              </a:spcBef>
              <a:spcAft>
                <a:spcPts val="0"/>
              </a:spcAft>
              <a:buSzPts val="1800"/>
              <a:buChar char="o"/>
              <a:defRPr/>
            </a:lvl3pPr>
            <a:lvl4pPr indent="-342900" lvl="3" marL="1828800" algn="l">
              <a:lnSpc>
                <a:spcPct val="90000"/>
              </a:lnSpc>
              <a:spcBef>
                <a:spcPts val="500"/>
              </a:spcBef>
              <a:spcAft>
                <a:spcPts val="0"/>
              </a:spcAft>
              <a:buSzPts val="1800"/>
              <a:buChar char="o"/>
              <a:defRPr/>
            </a:lvl4pPr>
            <a:lvl5pPr indent="-342900" lvl="4" marL="2286000" algn="l">
              <a:lnSpc>
                <a:spcPct val="90000"/>
              </a:lnSpc>
              <a:spcBef>
                <a:spcPts val="500"/>
              </a:spcBef>
              <a:spcAft>
                <a:spcPts val="0"/>
              </a:spcAft>
              <a:buSzPts val="1800"/>
              <a:buChar char="o"/>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 name="Google Shape;47;p21"/>
          <p:cNvSpPr txBox="1"/>
          <p:nvPr>
            <p:ph idx="3" type="body"/>
          </p:nvPr>
        </p:nvSpPr>
        <p:spPr>
          <a:xfrm>
            <a:off x="6172201" y="1681163"/>
            <a:ext cx="5183188" cy="823912"/>
          </a:xfrm>
          <a:prstGeom prst="rect">
            <a:avLst/>
          </a:prstGeom>
          <a:noFill/>
          <a:ln>
            <a:noFill/>
          </a:ln>
        </p:spPr>
        <p:txBody>
          <a:bodyPr anchorCtr="0" anchor="b" bIns="45700" lIns="0" spcFirstLastPara="1" rIns="0" wrap="square" tIns="46800">
            <a:normAutofit/>
          </a:bodyPr>
          <a:lstStyle>
            <a:lvl1pPr indent="-228600" lvl="0" marL="457200" algn="l">
              <a:lnSpc>
                <a:spcPct val="90000"/>
              </a:lnSpc>
              <a:spcBef>
                <a:spcPts val="1000"/>
              </a:spcBef>
              <a:spcAft>
                <a:spcPts val="0"/>
              </a:spcAft>
              <a:buSzPts val="2400"/>
              <a:buNone/>
              <a:defRPr b="1" sz="2400"/>
            </a:lvl1pPr>
            <a:lvl2pPr indent="-228600" lvl="1" marL="914400" algn="l">
              <a:lnSpc>
                <a:spcPct val="90000"/>
              </a:lnSpc>
              <a:spcBef>
                <a:spcPts val="500"/>
              </a:spcBef>
              <a:spcAft>
                <a:spcPts val="0"/>
              </a:spcAft>
              <a:buSzPts val="2000"/>
              <a:buNone/>
              <a:defRPr b="1" sz="2000"/>
            </a:lvl2pPr>
            <a:lvl3pPr indent="-228600" lvl="2" marL="1371600" algn="l">
              <a:lnSpc>
                <a:spcPct val="90000"/>
              </a:lnSpc>
              <a:spcBef>
                <a:spcPts val="500"/>
              </a:spcBef>
              <a:spcAft>
                <a:spcPts val="0"/>
              </a:spcAft>
              <a:buSzPts val="1800"/>
              <a:buNone/>
              <a:defRPr b="1" sz="1800"/>
            </a:lvl3pPr>
            <a:lvl4pPr indent="-228600" lvl="3" marL="1828800" algn="l">
              <a:lnSpc>
                <a:spcPct val="90000"/>
              </a:lnSpc>
              <a:spcBef>
                <a:spcPts val="500"/>
              </a:spcBef>
              <a:spcAft>
                <a:spcPts val="0"/>
              </a:spcAft>
              <a:buSzPts val="1600"/>
              <a:buNone/>
              <a:defRPr b="1" sz="1600"/>
            </a:lvl4pPr>
            <a:lvl5pPr indent="-228600" lvl="4" marL="2286000" algn="l">
              <a:lnSpc>
                <a:spcPct val="90000"/>
              </a:lnSpc>
              <a:spcBef>
                <a:spcPts val="500"/>
              </a:spcBef>
              <a:spcAft>
                <a:spcPts val="0"/>
              </a:spcAft>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8" name="Google Shape;48;p21"/>
          <p:cNvSpPr txBox="1"/>
          <p:nvPr>
            <p:ph idx="4" type="body"/>
          </p:nvPr>
        </p:nvSpPr>
        <p:spPr>
          <a:xfrm>
            <a:off x="6172201" y="2505075"/>
            <a:ext cx="5183188" cy="3684588"/>
          </a:xfrm>
          <a:prstGeom prst="rect">
            <a:avLst/>
          </a:prstGeom>
          <a:noFill/>
          <a:ln>
            <a:noFill/>
          </a:ln>
        </p:spPr>
        <p:txBody>
          <a:bodyPr anchorCtr="0" anchor="t" bIns="45700" lIns="0" spcFirstLastPara="1" rIns="0" wrap="square" tIns="46800">
            <a:normAutofit/>
          </a:bodyPr>
          <a:lstStyle>
            <a:lvl1pPr indent="-342900" lvl="0" marL="457200" algn="l">
              <a:lnSpc>
                <a:spcPct val="90000"/>
              </a:lnSpc>
              <a:spcBef>
                <a:spcPts val="1000"/>
              </a:spcBef>
              <a:spcAft>
                <a:spcPts val="0"/>
              </a:spcAft>
              <a:buSzPts val="1800"/>
              <a:buChar char="o"/>
              <a:defRPr/>
            </a:lvl1pPr>
            <a:lvl2pPr indent="-342900" lvl="1" marL="914400" algn="l">
              <a:lnSpc>
                <a:spcPct val="90000"/>
              </a:lnSpc>
              <a:spcBef>
                <a:spcPts val="500"/>
              </a:spcBef>
              <a:spcAft>
                <a:spcPts val="0"/>
              </a:spcAft>
              <a:buSzPts val="1800"/>
              <a:buChar char="o"/>
              <a:defRPr/>
            </a:lvl2pPr>
            <a:lvl3pPr indent="-342900" lvl="2" marL="1371600" algn="l">
              <a:lnSpc>
                <a:spcPct val="90000"/>
              </a:lnSpc>
              <a:spcBef>
                <a:spcPts val="500"/>
              </a:spcBef>
              <a:spcAft>
                <a:spcPts val="0"/>
              </a:spcAft>
              <a:buSzPts val="1800"/>
              <a:buChar char="o"/>
              <a:defRPr/>
            </a:lvl3pPr>
            <a:lvl4pPr indent="-342900" lvl="3" marL="1828800" algn="l">
              <a:lnSpc>
                <a:spcPct val="90000"/>
              </a:lnSpc>
              <a:spcBef>
                <a:spcPts val="500"/>
              </a:spcBef>
              <a:spcAft>
                <a:spcPts val="0"/>
              </a:spcAft>
              <a:buSzPts val="1800"/>
              <a:buChar char="o"/>
              <a:defRPr/>
            </a:lvl4pPr>
            <a:lvl5pPr indent="-342900" lvl="4" marL="2286000" algn="l">
              <a:lnSpc>
                <a:spcPct val="90000"/>
              </a:lnSpc>
              <a:spcBef>
                <a:spcPts val="500"/>
              </a:spcBef>
              <a:spcAft>
                <a:spcPts val="0"/>
              </a:spcAft>
              <a:buSzPts val="1800"/>
              <a:buChar char="o"/>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21"/>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21"/>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1" name="Shape 51"/>
        <p:cNvGrpSpPr/>
        <p:nvPr/>
      </p:nvGrpSpPr>
      <p:grpSpPr>
        <a:xfrm>
          <a:off x="0" y="0"/>
          <a:ext cx="0" cy="0"/>
          <a:chOff x="0" y="0"/>
          <a:chExt cx="0" cy="0"/>
        </a:xfrm>
      </p:grpSpPr>
      <p:sp>
        <p:nvSpPr>
          <p:cNvPr id="52" name="Google Shape;52;p24"/>
          <p:cNvSpPr txBox="1"/>
          <p:nvPr>
            <p:ph type="title"/>
          </p:nvPr>
        </p:nvSpPr>
        <p:spPr>
          <a:xfrm>
            <a:off x="839788" y="457200"/>
            <a:ext cx="3932237" cy="1600200"/>
          </a:xfrm>
          <a:prstGeom prst="rect">
            <a:avLst/>
          </a:prstGeom>
          <a:noFill/>
          <a:ln>
            <a:noFill/>
          </a:ln>
        </p:spPr>
        <p:txBody>
          <a:bodyPr anchorCtr="0" anchor="b" bIns="45700" lIns="0" spcFirstLastPara="1" rIns="0" wrap="square" tIns="468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4"/>
          <p:cNvSpPr txBox="1"/>
          <p:nvPr>
            <p:ph idx="1" type="body"/>
          </p:nvPr>
        </p:nvSpPr>
        <p:spPr>
          <a:xfrm>
            <a:off x="5183188" y="987427"/>
            <a:ext cx="6172200" cy="4873625"/>
          </a:xfrm>
          <a:prstGeom prst="rect">
            <a:avLst/>
          </a:prstGeom>
          <a:noFill/>
          <a:ln>
            <a:noFill/>
          </a:ln>
        </p:spPr>
        <p:txBody>
          <a:bodyPr anchorCtr="0" anchor="t" bIns="45700" lIns="0" spcFirstLastPara="1" rIns="0" wrap="square" tIns="46800">
            <a:normAutofit/>
          </a:bodyPr>
          <a:lstStyle>
            <a:lvl1pPr indent="-431800" lvl="0" marL="457200" algn="l">
              <a:lnSpc>
                <a:spcPct val="90000"/>
              </a:lnSpc>
              <a:spcBef>
                <a:spcPts val="1000"/>
              </a:spcBef>
              <a:spcAft>
                <a:spcPts val="0"/>
              </a:spcAft>
              <a:buSzPts val="3200"/>
              <a:buChar char="o"/>
              <a:defRPr sz="3200"/>
            </a:lvl1pPr>
            <a:lvl2pPr indent="-406400" lvl="1" marL="914400" algn="l">
              <a:lnSpc>
                <a:spcPct val="90000"/>
              </a:lnSpc>
              <a:spcBef>
                <a:spcPts val="500"/>
              </a:spcBef>
              <a:spcAft>
                <a:spcPts val="0"/>
              </a:spcAft>
              <a:buSzPts val="2800"/>
              <a:buChar char="o"/>
              <a:defRPr sz="2800"/>
            </a:lvl2pPr>
            <a:lvl3pPr indent="-381000" lvl="2" marL="1371600" algn="l">
              <a:lnSpc>
                <a:spcPct val="90000"/>
              </a:lnSpc>
              <a:spcBef>
                <a:spcPts val="500"/>
              </a:spcBef>
              <a:spcAft>
                <a:spcPts val="0"/>
              </a:spcAft>
              <a:buSzPts val="2400"/>
              <a:buChar char="o"/>
              <a:defRPr sz="2400"/>
            </a:lvl3pPr>
            <a:lvl4pPr indent="-355600" lvl="3" marL="1828800" algn="l">
              <a:lnSpc>
                <a:spcPct val="90000"/>
              </a:lnSpc>
              <a:spcBef>
                <a:spcPts val="500"/>
              </a:spcBef>
              <a:spcAft>
                <a:spcPts val="0"/>
              </a:spcAft>
              <a:buSzPts val="2000"/>
              <a:buChar char="o"/>
              <a:defRPr sz="2000"/>
            </a:lvl4pPr>
            <a:lvl5pPr indent="-355600" lvl="4" marL="2286000" algn="l">
              <a:lnSpc>
                <a:spcPct val="90000"/>
              </a:lnSpc>
              <a:spcBef>
                <a:spcPts val="500"/>
              </a:spcBef>
              <a:spcAft>
                <a:spcPts val="0"/>
              </a:spcAft>
              <a:buSzPts val="2000"/>
              <a:buChar char="o"/>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4" name="Google Shape;54;p24"/>
          <p:cNvSpPr txBox="1"/>
          <p:nvPr>
            <p:ph idx="2" type="body"/>
          </p:nvPr>
        </p:nvSpPr>
        <p:spPr>
          <a:xfrm>
            <a:off x="839788" y="2057400"/>
            <a:ext cx="3932237" cy="3811588"/>
          </a:xfrm>
          <a:prstGeom prst="rect">
            <a:avLst/>
          </a:prstGeom>
          <a:noFill/>
          <a:ln>
            <a:noFill/>
          </a:ln>
        </p:spPr>
        <p:txBody>
          <a:bodyPr anchorCtr="0" anchor="t" bIns="45700" lIns="0" spcFirstLastPara="1" rIns="0" wrap="square" tIns="46800">
            <a:normAutofit/>
          </a:bodyPr>
          <a:lstStyle>
            <a:lvl1pPr indent="-228600" lvl="0" marL="457200" algn="l">
              <a:lnSpc>
                <a:spcPct val="90000"/>
              </a:lnSpc>
              <a:spcBef>
                <a:spcPts val="1000"/>
              </a:spcBef>
              <a:spcAft>
                <a:spcPts val="0"/>
              </a:spcAft>
              <a:buSzPts val="1600"/>
              <a:buNone/>
              <a:defRPr sz="1600"/>
            </a:lvl1pPr>
            <a:lvl2pPr indent="-228600" lvl="1" marL="914400" algn="l">
              <a:lnSpc>
                <a:spcPct val="90000"/>
              </a:lnSpc>
              <a:spcBef>
                <a:spcPts val="500"/>
              </a:spcBef>
              <a:spcAft>
                <a:spcPts val="0"/>
              </a:spcAft>
              <a:buSzPts val="1400"/>
              <a:buNone/>
              <a:defRPr sz="1400"/>
            </a:lvl2pPr>
            <a:lvl3pPr indent="-228600" lvl="2" marL="1371600" algn="l">
              <a:lnSpc>
                <a:spcPct val="90000"/>
              </a:lnSpc>
              <a:spcBef>
                <a:spcPts val="500"/>
              </a:spcBef>
              <a:spcAft>
                <a:spcPts val="0"/>
              </a:spcAft>
              <a:buSzPts val="1200"/>
              <a:buNone/>
              <a:defRPr sz="1200"/>
            </a:lvl3pPr>
            <a:lvl4pPr indent="-228600" lvl="3" marL="1828800" algn="l">
              <a:lnSpc>
                <a:spcPct val="90000"/>
              </a:lnSpc>
              <a:spcBef>
                <a:spcPts val="500"/>
              </a:spcBef>
              <a:spcAft>
                <a:spcPts val="0"/>
              </a:spcAft>
              <a:buSzPts val="1000"/>
              <a:buNone/>
              <a:defRPr sz="1000"/>
            </a:lvl4pPr>
            <a:lvl5pPr indent="-228600" lvl="4" marL="2286000" algn="l">
              <a:lnSpc>
                <a:spcPct val="90000"/>
              </a:lnSpc>
              <a:spcBef>
                <a:spcPts val="500"/>
              </a:spcBef>
              <a:spcAft>
                <a:spcPts val="0"/>
              </a:spcAft>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5" name="Google Shape;55;p24"/>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4"/>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57" name="Shape 57"/>
        <p:cNvGrpSpPr/>
        <p:nvPr/>
      </p:nvGrpSpPr>
      <p:grpSpPr>
        <a:xfrm>
          <a:off x="0" y="0"/>
          <a:ext cx="0" cy="0"/>
          <a:chOff x="0" y="0"/>
          <a:chExt cx="0" cy="0"/>
        </a:xfrm>
      </p:grpSpPr>
      <p:sp>
        <p:nvSpPr>
          <p:cNvPr id="58" name="Google Shape;58;p25"/>
          <p:cNvSpPr txBox="1"/>
          <p:nvPr>
            <p:ph type="title"/>
          </p:nvPr>
        </p:nvSpPr>
        <p:spPr>
          <a:xfrm>
            <a:off x="839788" y="457200"/>
            <a:ext cx="3932237" cy="1600200"/>
          </a:xfrm>
          <a:prstGeom prst="rect">
            <a:avLst/>
          </a:prstGeom>
          <a:noFill/>
          <a:ln>
            <a:noFill/>
          </a:ln>
        </p:spPr>
        <p:txBody>
          <a:bodyPr anchorCtr="0" anchor="b" bIns="45700" lIns="0" spcFirstLastPara="1" rIns="0" wrap="square" tIns="468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5"/>
          <p:cNvSpPr/>
          <p:nvPr>
            <p:ph idx="2" type="pic"/>
          </p:nvPr>
        </p:nvSpPr>
        <p:spPr>
          <a:xfrm>
            <a:off x="5183188" y="987427"/>
            <a:ext cx="6172200" cy="4873625"/>
          </a:xfrm>
          <a:prstGeom prst="rect">
            <a:avLst/>
          </a:prstGeom>
          <a:noFill/>
          <a:ln>
            <a:noFill/>
          </a:ln>
        </p:spPr>
      </p:sp>
      <p:sp>
        <p:nvSpPr>
          <p:cNvPr id="60" name="Google Shape;60;p25"/>
          <p:cNvSpPr txBox="1"/>
          <p:nvPr>
            <p:ph idx="1" type="body"/>
          </p:nvPr>
        </p:nvSpPr>
        <p:spPr>
          <a:xfrm>
            <a:off x="839788" y="2057400"/>
            <a:ext cx="3932237" cy="3811588"/>
          </a:xfrm>
          <a:prstGeom prst="rect">
            <a:avLst/>
          </a:prstGeom>
          <a:noFill/>
          <a:ln>
            <a:noFill/>
          </a:ln>
        </p:spPr>
        <p:txBody>
          <a:bodyPr anchorCtr="0" anchor="t" bIns="45700" lIns="0" spcFirstLastPara="1" rIns="0" wrap="square" tIns="46800">
            <a:normAutofit/>
          </a:bodyPr>
          <a:lstStyle>
            <a:lvl1pPr indent="-228600" lvl="0" marL="457200" algn="l">
              <a:lnSpc>
                <a:spcPct val="90000"/>
              </a:lnSpc>
              <a:spcBef>
                <a:spcPts val="1000"/>
              </a:spcBef>
              <a:spcAft>
                <a:spcPts val="0"/>
              </a:spcAft>
              <a:buSzPts val="1600"/>
              <a:buNone/>
              <a:defRPr sz="1600"/>
            </a:lvl1pPr>
            <a:lvl2pPr indent="-228600" lvl="1" marL="914400" algn="l">
              <a:lnSpc>
                <a:spcPct val="90000"/>
              </a:lnSpc>
              <a:spcBef>
                <a:spcPts val="500"/>
              </a:spcBef>
              <a:spcAft>
                <a:spcPts val="0"/>
              </a:spcAft>
              <a:buSzPts val="1400"/>
              <a:buNone/>
              <a:defRPr sz="1400"/>
            </a:lvl2pPr>
            <a:lvl3pPr indent="-228600" lvl="2" marL="1371600" algn="l">
              <a:lnSpc>
                <a:spcPct val="90000"/>
              </a:lnSpc>
              <a:spcBef>
                <a:spcPts val="500"/>
              </a:spcBef>
              <a:spcAft>
                <a:spcPts val="0"/>
              </a:spcAft>
              <a:buSzPts val="1200"/>
              <a:buNone/>
              <a:defRPr sz="1200"/>
            </a:lvl3pPr>
            <a:lvl4pPr indent="-228600" lvl="3" marL="1828800" algn="l">
              <a:lnSpc>
                <a:spcPct val="90000"/>
              </a:lnSpc>
              <a:spcBef>
                <a:spcPts val="500"/>
              </a:spcBef>
              <a:spcAft>
                <a:spcPts val="0"/>
              </a:spcAft>
              <a:buSzPts val="1000"/>
              <a:buNone/>
              <a:defRPr sz="1000"/>
            </a:lvl4pPr>
            <a:lvl5pPr indent="-228600" lvl="4" marL="2286000" algn="l">
              <a:lnSpc>
                <a:spcPct val="90000"/>
              </a:lnSpc>
              <a:spcBef>
                <a:spcPts val="500"/>
              </a:spcBef>
              <a:spcAft>
                <a:spcPts val="0"/>
              </a:spcAft>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1" name="Google Shape;61;p25"/>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25"/>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6"/>
          <p:cNvSpPr txBox="1"/>
          <p:nvPr>
            <p:ph type="title"/>
          </p:nvPr>
        </p:nvSpPr>
        <p:spPr>
          <a:xfrm>
            <a:off x="838200" y="365127"/>
            <a:ext cx="10515600" cy="1325563"/>
          </a:xfrm>
          <a:prstGeom prst="rect">
            <a:avLst/>
          </a:prstGeom>
          <a:noFill/>
          <a:ln>
            <a:noFill/>
          </a:ln>
        </p:spPr>
        <p:txBody>
          <a:bodyPr anchorCtr="0" anchor="ctr" bIns="45700" lIns="0" spcFirstLastPara="1" rIns="0" wrap="square" tIns="468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6"/>
          <p:cNvSpPr txBox="1"/>
          <p:nvPr>
            <p:ph idx="1" type="body"/>
          </p:nvPr>
        </p:nvSpPr>
        <p:spPr>
          <a:xfrm>
            <a:off x="838200" y="1825625"/>
            <a:ext cx="10515600" cy="4351338"/>
          </a:xfrm>
          <a:prstGeom prst="rect">
            <a:avLst/>
          </a:prstGeom>
          <a:noFill/>
          <a:ln>
            <a:noFill/>
          </a:ln>
        </p:spPr>
        <p:txBody>
          <a:bodyPr anchorCtr="0" anchor="t" bIns="45700" lIns="0" spcFirstLastPara="1" rIns="0" wrap="square" tIns="46800">
            <a:normAutofit/>
          </a:bodyPr>
          <a:lstStyle>
            <a:lvl1pPr indent="-406400" lvl="0" marL="457200" marR="0" rtl="0" algn="l">
              <a:lnSpc>
                <a:spcPct val="90000"/>
              </a:lnSpc>
              <a:spcBef>
                <a:spcPts val="1000"/>
              </a:spcBef>
              <a:spcAft>
                <a:spcPts val="0"/>
              </a:spcAft>
              <a:buClr>
                <a:srgbClr val="CB203D"/>
              </a:buClr>
              <a:buSzPts val="2800"/>
              <a:buFont typeface="Courier New"/>
              <a:buChar char="o"/>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rgbClr val="CB203D"/>
              </a:buClr>
              <a:buSzPts val="2400"/>
              <a:buFont typeface="Courier New"/>
              <a:buChar char="o"/>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rgbClr val="CB203D"/>
              </a:buClr>
              <a:buSzPts val="2000"/>
              <a:buFont typeface="Courier New"/>
              <a:buChar char="o"/>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rgbClr val="CB203D"/>
              </a:buClr>
              <a:buSzPts val="1800"/>
              <a:buFont typeface="Courier New"/>
              <a:buChar char="o"/>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rgbClr val="CB203D"/>
              </a:buClr>
              <a:buSzPts val="1800"/>
              <a:buFont typeface="Courier New"/>
              <a:buChar char="o"/>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6"/>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6"/>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5.jp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g"/><Relationship Id="rId4" Type="http://schemas.openxmlformats.org/officeDocument/2006/relationships/image" Target="../media/image17.png"/><Relationship Id="rId5"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0.jp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jpg"/><Relationship Id="rId4" Type="http://schemas.openxmlformats.org/officeDocument/2006/relationships/image" Target="../media/image3.png"/><Relationship Id="rId5" Type="http://schemas.openxmlformats.org/officeDocument/2006/relationships/image" Target="../media/image1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2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3.jp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8.jp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jp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2.jpg"/><Relationship Id="rId4" Type="http://schemas.openxmlformats.org/officeDocument/2006/relationships/image" Target="../media/image13.jpg"/><Relationship Id="rId5" Type="http://schemas.openxmlformats.org/officeDocument/2006/relationships/image" Target="../media/image1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jp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pic>
        <p:nvPicPr>
          <p:cNvPr descr="child2-1280x429.jpeg" id="77" name="Google Shape;77;p1"/>
          <p:cNvPicPr preferRelativeResize="0"/>
          <p:nvPr/>
        </p:nvPicPr>
        <p:blipFill rotWithShape="1">
          <a:blip r:embed="rId3">
            <a:alphaModFix/>
          </a:blip>
          <a:srcRect b="0" l="64580" r="3099" t="0"/>
          <a:stretch/>
        </p:blipFill>
        <p:spPr>
          <a:xfrm>
            <a:off x="5578867" y="0"/>
            <a:ext cx="6613133" cy="6858000"/>
          </a:xfrm>
          <a:prstGeom prst="rect">
            <a:avLst/>
          </a:prstGeom>
          <a:noFill/>
          <a:ln>
            <a:noFill/>
          </a:ln>
        </p:spPr>
      </p:pic>
      <p:sp>
        <p:nvSpPr>
          <p:cNvPr id="78" name="Google Shape;78;p1"/>
          <p:cNvSpPr txBox="1"/>
          <p:nvPr/>
        </p:nvSpPr>
        <p:spPr>
          <a:xfrm>
            <a:off x="603361" y="1980961"/>
            <a:ext cx="4754852" cy="665697"/>
          </a:xfrm>
          <a:prstGeom prst="rect">
            <a:avLst/>
          </a:prstGeom>
          <a:noFill/>
          <a:ln>
            <a:noFill/>
          </a:ln>
        </p:spPr>
        <p:txBody>
          <a:bodyPr anchorCtr="0" anchor="ctr" bIns="45700" lIns="91425" spcFirstLastPara="1" rIns="91425" wrap="square" tIns="45700">
            <a:normAutofit fontScale="92500"/>
          </a:bodyPr>
          <a:lstStyle/>
          <a:p>
            <a:pPr indent="0" lvl="0" marL="0" marR="0" rtl="0" algn="l">
              <a:lnSpc>
                <a:spcPct val="90000"/>
              </a:lnSpc>
              <a:spcBef>
                <a:spcPts val="0"/>
              </a:spcBef>
              <a:spcAft>
                <a:spcPts val="0"/>
              </a:spcAft>
              <a:buClr>
                <a:schemeClr val="dk1"/>
              </a:buClr>
              <a:buSzPct val="129032"/>
              <a:buFont typeface="Calibri"/>
              <a:buNone/>
            </a:pPr>
            <a:r>
              <a:rPr b="1" i="0" lang="en-US" sz="3200" u="none" cap="none" strike="noStrike">
                <a:solidFill>
                  <a:schemeClr val="dk1"/>
                </a:solidFill>
                <a:latin typeface="Calibri"/>
                <a:ea typeface="Calibri"/>
                <a:cs typeface="Calibri"/>
                <a:sym typeface="Calibri"/>
              </a:rPr>
              <a:t>Gender Identity &amp; </a:t>
            </a:r>
            <a:r>
              <a:rPr b="1" lang="en-US" sz="3200">
                <a:solidFill>
                  <a:schemeClr val="dk1"/>
                </a:solidFill>
                <a:latin typeface="Calibri"/>
                <a:ea typeface="Calibri"/>
                <a:cs typeface="Calibri"/>
                <a:sym typeface="Calibri"/>
              </a:rPr>
              <a:t>Expression</a:t>
            </a:r>
            <a:endParaRPr b="0" i="0" sz="1400" u="none" cap="none" strike="noStrike">
              <a:solidFill>
                <a:srgbClr val="000000"/>
              </a:solidFill>
              <a:latin typeface="Arial"/>
              <a:ea typeface="Arial"/>
              <a:cs typeface="Arial"/>
              <a:sym typeface="Arial"/>
            </a:endParaRPr>
          </a:p>
        </p:txBody>
      </p:sp>
      <p:sp>
        <p:nvSpPr>
          <p:cNvPr id="79" name="Google Shape;79;p1"/>
          <p:cNvSpPr txBox="1"/>
          <p:nvPr/>
        </p:nvSpPr>
        <p:spPr>
          <a:xfrm>
            <a:off x="603363" y="4476945"/>
            <a:ext cx="4975504" cy="1374372"/>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rgbClr val="595959"/>
              </a:buClr>
              <a:buSzPts val="1800"/>
              <a:buFont typeface="Calibri"/>
              <a:buNone/>
            </a:pPr>
            <a:r>
              <a:rPr b="1" lang="en-US" sz="1800">
                <a:solidFill>
                  <a:srgbClr val="595959"/>
                </a:solidFill>
                <a:latin typeface="Calibri"/>
                <a:ea typeface="Calibri"/>
                <a:cs typeface="Calibri"/>
                <a:sym typeface="Calibri"/>
              </a:rPr>
              <a:t>Roderick Vassallo</a:t>
            </a:r>
            <a:endParaRPr b="1" i="0" sz="1800" u="none" cap="none" strike="noStrike">
              <a:solidFill>
                <a:srgbClr val="595959"/>
              </a:solidFill>
              <a:latin typeface="Calibri"/>
              <a:ea typeface="Calibri"/>
              <a:cs typeface="Calibri"/>
              <a:sym typeface="Calibri"/>
            </a:endParaRPr>
          </a:p>
          <a:p>
            <a:pPr indent="0" lvl="0" marL="0" marR="0" rtl="0" algn="l">
              <a:lnSpc>
                <a:spcPct val="100000"/>
              </a:lnSpc>
              <a:spcBef>
                <a:spcPts val="0"/>
              </a:spcBef>
              <a:spcAft>
                <a:spcPts val="0"/>
              </a:spcAft>
              <a:buClr>
                <a:srgbClr val="595959"/>
              </a:buClr>
              <a:buSzPts val="1800"/>
              <a:buFont typeface="Calibri"/>
              <a:buNone/>
            </a:pPr>
            <a:r>
              <a:rPr lang="en-US" sz="1800">
                <a:solidFill>
                  <a:srgbClr val="595959"/>
                </a:solidFill>
                <a:latin typeface="Calibri"/>
                <a:ea typeface="Calibri"/>
                <a:cs typeface="Calibri"/>
                <a:sym typeface="Calibri"/>
              </a:rPr>
              <a:t>L-Università ta’ Malta</a:t>
            </a:r>
            <a:endParaRPr sz="1800">
              <a:solidFill>
                <a:srgbClr val="595959"/>
              </a:solidFill>
              <a:latin typeface="Calibri"/>
              <a:ea typeface="Calibri"/>
              <a:cs typeface="Calibri"/>
              <a:sym typeface="Calibri"/>
            </a:endParaRPr>
          </a:p>
        </p:txBody>
      </p:sp>
      <p:sp>
        <p:nvSpPr>
          <p:cNvPr id="80" name="Google Shape;80;p1"/>
          <p:cNvSpPr txBox="1"/>
          <p:nvPr/>
        </p:nvSpPr>
        <p:spPr>
          <a:xfrm>
            <a:off x="603361" y="2657191"/>
            <a:ext cx="4362491" cy="665697"/>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2400"/>
              <a:buFont typeface="Calibri"/>
              <a:buNone/>
            </a:pPr>
            <a:r>
              <a:rPr b="0" i="0" lang="en-US" sz="2400" u="none" cap="none" strike="noStrike">
                <a:solidFill>
                  <a:schemeClr val="dk1"/>
                </a:solidFill>
                <a:latin typeface="Calibri"/>
                <a:ea typeface="Calibri"/>
                <a:cs typeface="Calibri"/>
                <a:sym typeface="Calibri"/>
              </a:rPr>
              <a:t>Awareness session</a:t>
            </a:r>
            <a:endParaRPr b="0" i="0" sz="1400" u="none" cap="none" strike="noStrike">
              <a:solidFill>
                <a:srgbClr val="000000"/>
              </a:solidFill>
              <a:latin typeface="Arial"/>
              <a:ea typeface="Arial"/>
              <a:cs typeface="Arial"/>
              <a:sym typeface="Arial"/>
            </a:endParaRPr>
          </a:p>
        </p:txBody>
      </p:sp>
      <p:pic>
        <p:nvPicPr>
          <p:cNvPr id="81" name="Google Shape;81;p1"/>
          <p:cNvPicPr preferRelativeResize="0"/>
          <p:nvPr/>
        </p:nvPicPr>
        <p:blipFill rotWithShape="1">
          <a:blip r:embed="rId4">
            <a:alphaModFix/>
          </a:blip>
          <a:srcRect b="0" l="37236" r="31842" t="0"/>
          <a:stretch/>
        </p:blipFill>
        <p:spPr>
          <a:xfrm>
            <a:off x="5546196" y="0"/>
            <a:ext cx="315472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graphicFrame>
        <p:nvGraphicFramePr>
          <p:cNvPr id="155" name="Google Shape;155;p31"/>
          <p:cNvGraphicFramePr/>
          <p:nvPr/>
        </p:nvGraphicFramePr>
        <p:xfrm>
          <a:off x="838200" y="1428947"/>
          <a:ext cx="3000000" cy="3000000"/>
        </p:xfrm>
        <a:graphic>
          <a:graphicData uri="http://schemas.openxmlformats.org/drawingml/2006/table">
            <a:tbl>
              <a:tblPr bandRow="1" firstCol="1" firstRow="1">
                <a:noFill/>
                <a:tableStyleId>{0B9DFEDD-F56D-4290-A56A-5A0DF01C2988}</a:tableStyleId>
              </a:tblPr>
              <a:tblGrid>
                <a:gridCol w="2472825"/>
                <a:gridCol w="7669650"/>
              </a:tblGrid>
              <a:tr h="273875">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Gender</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Description</a:t>
                      </a:r>
                      <a:endParaRPr b="0"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r>
              <a:tr h="273875">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Boy | Man</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A person who identifies as a male. </a:t>
                      </a:r>
                      <a:endParaRPr b="0"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73875">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Girl | Woman</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A person who identifies as a female. </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547775">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Cisgender</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A person whose gender identity, gender expression, and assigned sex at birth align (e.g., man, masculine, and male). </a:t>
                      </a:r>
                      <a:endParaRPr sz="1400" u="none" cap="none" strike="noStrike">
                        <a:latin typeface="Calibri"/>
                        <a:ea typeface="Calibri"/>
                        <a:cs typeface="Calibri"/>
                        <a:sym typeface="Calibri"/>
                      </a:endParaRPr>
                    </a:p>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Sometimes the shortened </a:t>
                      </a:r>
                      <a:r>
                        <a:rPr b="1" i="1" lang="en-US" sz="1400" u="none" cap="none" strike="noStrike">
                          <a:latin typeface="Calibri"/>
                          <a:ea typeface="Calibri"/>
                          <a:cs typeface="Calibri"/>
                          <a:sym typeface="Calibri"/>
                        </a:rPr>
                        <a:t>cis</a:t>
                      </a:r>
                      <a:r>
                        <a:rPr lang="en-US" sz="1400" u="none" cap="none" strike="noStrike">
                          <a:latin typeface="Calibri"/>
                          <a:ea typeface="Calibri"/>
                          <a:cs typeface="Calibri"/>
                          <a:sym typeface="Calibri"/>
                        </a:rPr>
                        <a:t> is used: </a:t>
                      </a:r>
                      <a:r>
                        <a:rPr b="1" lang="en-US" sz="1400" u="none" cap="none" strike="noStrike">
                          <a:latin typeface="Calibri"/>
                          <a:ea typeface="Calibri"/>
                          <a:cs typeface="Calibri"/>
                          <a:sym typeface="Calibri"/>
                        </a:rPr>
                        <a:t>cis man | cis woman</a:t>
                      </a:r>
                      <a:r>
                        <a:rPr lang="en-US" sz="1400" u="none" cap="none" strike="noStrike">
                          <a:latin typeface="Calibri"/>
                          <a:ea typeface="Calibri"/>
                          <a:cs typeface="Calibri"/>
                          <a:sym typeface="Calibri"/>
                        </a:rPr>
                        <a:t>.</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821650">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Transgender</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An umbrella term used to describe people who are not cisgender, who have a gender identity different </a:t>
                      </a:r>
                      <a:r>
                        <a:rPr lang="en-US">
                          <a:latin typeface="Calibri"/>
                          <a:ea typeface="Calibri"/>
                          <a:cs typeface="Calibri"/>
                          <a:sym typeface="Calibri"/>
                        </a:rPr>
                        <a:t>from the</a:t>
                      </a:r>
                      <a:r>
                        <a:rPr lang="en-US" sz="1400" u="none" cap="none" strike="noStrike">
                          <a:latin typeface="Calibri"/>
                          <a:ea typeface="Calibri"/>
                          <a:cs typeface="Calibri"/>
                          <a:sym typeface="Calibri"/>
                        </a:rPr>
                        <a:t> sex assigned at birth. </a:t>
                      </a:r>
                      <a:endParaRPr sz="1400" u="none" cap="none" strike="noStrike">
                        <a:latin typeface="Calibri"/>
                        <a:ea typeface="Calibri"/>
                        <a:cs typeface="Calibri"/>
                        <a:sym typeface="Calibri"/>
                      </a:endParaRPr>
                    </a:p>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Sometimes the shortened term </a:t>
                      </a:r>
                      <a:r>
                        <a:rPr b="1" i="1" lang="en-US" sz="1400" u="none" cap="none" strike="noStrike">
                          <a:latin typeface="Calibri"/>
                          <a:ea typeface="Calibri"/>
                          <a:cs typeface="Calibri"/>
                          <a:sym typeface="Calibri"/>
                        </a:rPr>
                        <a:t>trans</a:t>
                      </a:r>
                      <a:r>
                        <a:rPr lang="en-US" sz="1400" u="none" cap="none" strike="noStrike">
                          <a:latin typeface="Calibri"/>
                          <a:ea typeface="Calibri"/>
                          <a:cs typeface="Calibri"/>
                          <a:sym typeface="Calibri"/>
                        </a:rPr>
                        <a:t> is used.</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547775">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Transgender Boy | Man</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An individual assigned female at birth and identifies as a male. </a:t>
                      </a:r>
                      <a:endParaRPr sz="1400" u="none" cap="none" strike="noStrike">
                        <a:latin typeface="Calibri"/>
                        <a:ea typeface="Calibri"/>
                        <a:cs typeface="Calibri"/>
                        <a:sym typeface="Calibri"/>
                      </a:endParaRPr>
                    </a:p>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Other terms used may include: </a:t>
                      </a:r>
                      <a:r>
                        <a:rPr b="1" lang="en-US" sz="1400" u="none" cap="none" strike="noStrike">
                          <a:latin typeface="Calibri"/>
                          <a:ea typeface="Calibri"/>
                          <a:cs typeface="Calibri"/>
                          <a:sym typeface="Calibri"/>
                        </a:rPr>
                        <a:t>trans guy | trans man | trans boy | boi</a:t>
                      </a:r>
                      <a:r>
                        <a:rPr lang="en-US" sz="1400" u="none" cap="none" strike="noStrike">
                          <a:latin typeface="Calibri"/>
                          <a:ea typeface="Calibri"/>
                          <a:cs typeface="Calibri"/>
                          <a:sym typeface="Calibri"/>
                        </a:rPr>
                        <a:t>.</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547775">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Transgender Girl | Woman</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An individual assigned male at birth and identifies as a female. </a:t>
                      </a:r>
                      <a:endParaRPr sz="1400" u="none" cap="none" strike="noStrike">
                        <a:latin typeface="Calibri"/>
                        <a:ea typeface="Calibri"/>
                        <a:cs typeface="Calibri"/>
                        <a:sym typeface="Calibri"/>
                      </a:endParaRPr>
                    </a:p>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Other terms used may include: </a:t>
                      </a:r>
                      <a:r>
                        <a:rPr b="1" lang="en-US" sz="1400" u="none" cap="none" strike="noStrike">
                          <a:latin typeface="Calibri"/>
                          <a:ea typeface="Calibri"/>
                          <a:cs typeface="Calibri"/>
                          <a:sym typeface="Calibri"/>
                        </a:rPr>
                        <a:t>trans woman | trans girl</a:t>
                      </a:r>
                      <a:r>
                        <a:rPr lang="en-US" sz="1400" u="none" cap="none" strike="noStrike">
                          <a:latin typeface="Calibri"/>
                          <a:ea typeface="Calibri"/>
                          <a:cs typeface="Calibri"/>
                          <a:sym typeface="Calibri"/>
                        </a:rPr>
                        <a:t>.</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369400">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Genderqueer </a:t>
                      </a:r>
                      <a:endParaRPr/>
                    </a:p>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Non-Binary </a:t>
                      </a:r>
                      <a:endParaRPr/>
                    </a:p>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Gender Non-Conforming </a:t>
                      </a:r>
                      <a:endParaRPr/>
                    </a:p>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Gender Expansive </a:t>
                      </a:r>
                      <a:endParaRPr/>
                    </a:p>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Gender Diverse</a:t>
                      </a:r>
                      <a:endParaRPr b="1" sz="1400" u="none" cap="none" strike="noStrike">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Terms used to describe people whose gender falls outside of the gender binary, and includes individuals who identify as both a male and a female, or as neither. </a:t>
                      </a:r>
                      <a:endParaRPr/>
                    </a:p>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Individuals in this group may or may not identify with the term “transgender.”</a:t>
                      </a:r>
                      <a:endParaRPr sz="1400" u="none" cap="none" strike="noStrike">
                        <a:solidFill>
                          <a:srgbClr val="000000"/>
                        </a:solidFill>
                        <a:latin typeface="Calibri"/>
                        <a:ea typeface="Calibri"/>
                        <a:cs typeface="Calibri"/>
                        <a:sym typeface="Calibri"/>
                      </a:endParaRPr>
                    </a:p>
                  </a:txBody>
                  <a:tcPr marT="0" marB="0" marR="82975" marL="829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156" name="Google Shape;156;p31"/>
          <p:cNvSpPr txBox="1"/>
          <p:nvPr>
            <p:ph type="title"/>
          </p:nvPr>
        </p:nvSpPr>
        <p:spPr>
          <a:xfrm>
            <a:off x="838200" y="365127"/>
            <a:ext cx="10515600" cy="1325563"/>
          </a:xfrm>
          <a:prstGeom prst="rect">
            <a:avLst/>
          </a:prstGeom>
          <a:noFill/>
          <a:ln>
            <a:noFill/>
          </a:ln>
        </p:spPr>
        <p:txBody>
          <a:bodyPr anchorCtr="0" anchor="ctr" bIns="45700" lIns="0" spcFirstLastPara="1" rIns="0" wrap="square" tIns="46800">
            <a:normAutofit/>
          </a:bodyPr>
          <a:lstStyle/>
          <a:p>
            <a:pPr indent="0" lvl="0" marL="0" rtl="0" algn="l">
              <a:lnSpc>
                <a:spcPct val="90000"/>
              </a:lnSpc>
              <a:spcBef>
                <a:spcPts val="0"/>
              </a:spcBef>
              <a:spcAft>
                <a:spcPts val="0"/>
              </a:spcAft>
              <a:buClr>
                <a:schemeClr val="dk1"/>
              </a:buClr>
              <a:buSzPts val="1800"/>
              <a:buNone/>
            </a:pPr>
            <a:r>
              <a:rPr b="1" lang="en-US" sz="2700"/>
              <a:t>Gender Identity terminology…</a:t>
            </a:r>
            <a:endParaRPr b="1" sz="27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32"/>
          <p:cNvSpPr txBox="1"/>
          <p:nvPr>
            <p:ph type="title"/>
          </p:nvPr>
        </p:nvSpPr>
        <p:spPr>
          <a:xfrm>
            <a:off x="838200" y="365127"/>
            <a:ext cx="10515600" cy="1325563"/>
          </a:xfrm>
          <a:prstGeom prst="rect">
            <a:avLst/>
          </a:prstGeom>
          <a:noFill/>
          <a:ln>
            <a:noFill/>
          </a:ln>
        </p:spPr>
        <p:txBody>
          <a:bodyPr anchorCtr="0" anchor="ctr" bIns="45700" lIns="0" spcFirstLastPara="1" rIns="0" wrap="square" tIns="46800">
            <a:normAutofit/>
          </a:bodyPr>
          <a:lstStyle/>
          <a:p>
            <a:pPr indent="0" lvl="0" marL="0" rtl="0" algn="l">
              <a:lnSpc>
                <a:spcPct val="90000"/>
              </a:lnSpc>
              <a:spcBef>
                <a:spcPts val="0"/>
              </a:spcBef>
              <a:spcAft>
                <a:spcPts val="0"/>
              </a:spcAft>
              <a:buClr>
                <a:schemeClr val="dk1"/>
              </a:buClr>
              <a:buSzPts val="1800"/>
              <a:buNone/>
            </a:pPr>
            <a:r>
              <a:rPr b="1" lang="en-US" sz="2700"/>
              <a:t>Sexual Orientation terminology…</a:t>
            </a:r>
            <a:endParaRPr b="1" sz="2700"/>
          </a:p>
        </p:txBody>
      </p:sp>
      <p:graphicFrame>
        <p:nvGraphicFramePr>
          <p:cNvPr id="162" name="Google Shape;162;p32"/>
          <p:cNvGraphicFramePr/>
          <p:nvPr/>
        </p:nvGraphicFramePr>
        <p:xfrm>
          <a:off x="838200" y="1411590"/>
          <a:ext cx="3000000" cy="3000000"/>
        </p:xfrm>
        <a:graphic>
          <a:graphicData uri="http://schemas.openxmlformats.org/drawingml/2006/table">
            <a:tbl>
              <a:tblPr bandRow="1" firstCol="1" firstRow="1">
                <a:noFill/>
                <a:tableStyleId>{0B9DFEDD-F56D-4290-A56A-5A0DF01C2988}</a:tableStyleId>
              </a:tblPr>
              <a:tblGrid>
                <a:gridCol w="1182150"/>
                <a:gridCol w="8780175"/>
              </a:tblGrid>
              <a:tr h="322225">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Orientation</a:t>
                      </a:r>
                      <a:endParaRPr sz="1400" u="none" cap="none" strike="noStrike">
                        <a:solidFill>
                          <a:srgbClr val="000000"/>
                        </a:solidFill>
                        <a:latin typeface="Calibri"/>
                        <a:ea typeface="Calibri"/>
                        <a:cs typeface="Calibri"/>
                        <a:sym typeface="Calibri"/>
                      </a:endParaRPr>
                    </a:p>
                  </a:txBody>
                  <a:tcPr marT="0" marB="0" marR="84150" marL="84150" anchor="ct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Description</a:t>
                      </a:r>
                      <a:endParaRPr b="0" sz="1400" u="none" cap="none" strike="noStrike">
                        <a:solidFill>
                          <a:srgbClr val="000000"/>
                        </a:solidFill>
                        <a:latin typeface="Calibri"/>
                        <a:ea typeface="Calibri"/>
                        <a:cs typeface="Calibri"/>
                        <a:sym typeface="Calibri"/>
                      </a:endParaRPr>
                    </a:p>
                  </a:txBody>
                  <a:tcPr marT="0" marB="0" marR="84150" marL="84150" anchor="ctr"/>
                </a:tc>
              </a:tr>
              <a:tr h="557275">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Asexual</a:t>
                      </a:r>
                      <a:endParaRPr sz="1400" u="none" cap="none" strike="noStrike">
                        <a:solidFill>
                          <a:srgbClr val="000000"/>
                        </a:solidFill>
                        <a:latin typeface="Calibri"/>
                        <a:ea typeface="Calibri"/>
                        <a:cs typeface="Calibri"/>
                        <a:sym typeface="Calibri"/>
                      </a:endParaRPr>
                    </a:p>
                  </a:txBody>
                  <a:tcPr marT="0" marB="0" marR="84150" marL="84150" anchor="ct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Someone who does not experience sexual attraction. Distinct from celibacy, which is a conscious choice, asexuality is an intrinsic aspect of an asexual person. Just as sexually active individuals have emotional needs, so do asexual individuals. A person who is asexual may experience romantic attraction to others.</a:t>
                      </a:r>
                      <a:endParaRPr b="0" sz="1400" u="none" cap="none" strike="noStrike">
                        <a:solidFill>
                          <a:srgbClr val="000000"/>
                        </a:solidFill>
                        <a:latin typeface="Calibri"/>
                        <a:ea typeface="Calibri"/>
                        <a:cs typeface="Calibri"/>
                        <a:sym typeface="Calibri"/>
                      </a:endParaRPr>
                    </a:p>
                  </a:txBody>
                  <a:tcPr marT="0" marB="0" marR="84150" marL="84150" anchor="ctr"/>
                </a:tc>
              </a:tr>
              <a:tr h="278650">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Bisexual</a:t>
                      </a:r>
                      <a:endParaRPr sz="1400" u="none" cap="none" strike="noStrike">
                        <a:solidFill>
                          <a:srgbClr val="000000"/>
                        </a:solidFill>
                        <a:latin typeface="Calibri"/>
                        <a:ea typeface="Calibri"/>
                        <a:cs typeface="Calibri"/>
                        <a:sym typeface="Calibri"/>
                      </a:endParaRPr>
                    </a:p>
                  </a:txBody>
                  <a:tcPr marT="0" marB="0" marR="84150" marL="84150" anchor="ct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Someone who experiences sexual, romantic, physical, and/or spiritual attraction to people of their own gender as well as toward another gender. Sometimes shortened to </a:t>
                      </a:r>
                      <a:r>
                        <a:rPr i="1" lang="en-US" sz="1400" u="none" cap="none" strike="noStrike">
                          <a:latin typeface="Calibri"/>
                          <a:ea typeface="Calibri"/>
                          <a:cs typeface="Calibri"/>
                          <a:sym typeface="Calibri"/>
                        </a:rPr>
                        <a:t>bi</a:t>
                      </a:r>
                      <a:r>
                        <a:rPr i="0" lang="en-US" sz="1400" u="none" cap="none" strike="noStrike">
                          <a:latin typeface="Calibri"/>
                          <a:ea typeface="Calibri"/>
                          <a:cs typeface="Calibri"/>
                          <a:sym typeface="Calibri"/>
                        </a:rPr>
                        <a:t>.</a:t>
                      </a:r>
                      <a:endParaRPr sz="1400" u="none" cap="none" strike="noStrike">
                        <a:solidFill>
                          <a:srgbClr val="000000"/>
                        </a:solidFill>
                        <a:latin typeface="Calibri"/>
                        <a:ea typeface="Calibri"/>
                        <a:cs typeface="Calibri"/>
                        <a:sym typeface="Calibri"/>
                      </a:endParaRPr>
                    </a:p>
                  </a:txBody>
                  <a:tcPr marT="0" marB="0" marR="84150" marL="84150" anchor="ctr"/>
                </a:tc>
              </a:tr>
              <a:tr h="557275">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Gay</a:t>
                      </a:r>
                      <a:endParaRPr sz="1400" u="none" cap="none" strike="noStrike">
                        <a:solidFill>
                          <a:srgbClr val="000000"/>
                        </a:solidFill>
                        <a:latin typeface="Calibri"/>
                        <a:ea typeface="Calibri"/>
                        <a:cs typeface="Calibri"/>
                        <a:sym typeface="Calibri"/>
                      </a:endParaRPr>
                    </a:p>
                  </a:txBody>
                  <a:tcPr marT="0" marB="0" marR="84150" marL="84150" anchor="ct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A term used to describe (trans or cis) males who are attracted to (trans or cis) male, but often used and embraced by people with other gender identities to describe their same-gender attractions and relationships as well. </a:t>
                      </a:r>
                      <a:endParaRPr sz="1400" u="none" cap="none" strike="noStrike">
                        <a:latin typeface="Calibri"/>
                        <a:ea typeface="Calibri"/>
                        <a:cs typeface="Calibri"/>
                        <a:sym typeface="Calibri"/>
                      </a:endParaRPr>
                    </a:p>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Often referred to as </a:t>
                      </a:r>
                      <a:r>
                        <a:rPr i="1" lang="en-US" sz="1400" u="none" cap="none" strike="noStrike">
                          <a:latin typeface="Calibri"/>
                          <a:ea typeface="Calibri"/>
                          <a:cs typeface="Calibri"/>
                          <a:sym typeface="Calibri"/>
                        </a:rPr>
                        <a:t>homosexual</a:t>
                      </a:r>
                      <a:r>
                        <a:rPr lang="en-US" sz="1400" u="none" cap="none" strike="noStrike">
                          <a:latin typeface="Calibri"/>
                          <a:ea typeface="Calibri"/>
                          <a:cs typeface="Calibri"/>
                          <a:sym typeface="Calibri"/>
                        </a:rPr>
                        <a:t>, though this term is no longer used by the majority of people with same-gender attractions.</a:t>
                      </a:r>
                      <a:endParaRPr sz="1400" u="none" cap="none" strike="noStrike">
                        <a:solidFill>
                          <a:srgbClr val="000000"/>
                        </a:solidFill>
                        <a:latin typeface="Calibri"/>
                        <a:ea typeface="Calibri"/>
                        <a:cs typeface="Calibri"/>
                        <a:sym typeface="Calibri"/>
                      </a:endParaRPr>
                    </a:p>
                  </a:txBody>
                  <a:tcPr marT="0" marB="0" marR="84150" marL="84150" anchor="ctr"/>
                </a:tc>
              </a:tr>
              <a:tr h="417950">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Lesbian</a:t>
                      </a:r>
                      <a:endParaRPr sz="1400" u="none" cap="none" strike="noStrike">
                        <a:solidFill>
                          <a:srgbClr val="000000"/>
                        </a:solidFill>
                        <a:latin typeface="Calibri"/>
                        <a:ea typeface="Calibri"/>
                        <a:cs typeface="Calibri"/>
                        <a:sym typeface="Calibri"/>
                      </a:endParaRPr>
                    </a:p>
                  </a:txBody>
                  <a:tcPr marT="0" marB="0" marR="84150" marL="84150" anchor="ct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Used to describe (trans or cis) females who are attracted to (trans or cis) females. </a:t>
                      </a:r>
                      <a:endParaRPr/>
                    </a:p>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Often referred to as </a:t>
                      </a:r>
                      <a:r>
                        <a:rPr i="1" lang="en-US" sz="1400" u="none" cap="none" strike="noStrike">
                          <a:latin typeface="Calibri"/>
                          <a:ea typeface="Calibri"/>
                          <a:cs typeface="Calibri"/>
                          <a:sym typeface="Calibri"/>
                        </a:rPr>
                        <a:t>homosexual</a:t>
                      </a:r>
                      <a:r>
                        <a:rPr lang="en-US" sz="1400" u="none" cap="none" strike="noStrike">
                          <a:latin typeface="Calibri"/>
                          <a:ea typeface="Calibri"/>
                          <a:cs typeface="Calibri"/>
                          <a:sym typeface="Calibri"/>
                        </a:rPr>
                        <a:t>, though this term is no longer used by the majority of people with same-gender attractions.</a:t>
                      </a:r>
                      <a:endParaRPr sz="1400" u="none" cap="none" strike="noStrike">
                        <a:solidFill>
                          <a:srgbClr val="000000"/>
                        </a:solidFill>
                        <a:latin typeface="Calibri"/>
                        <a:ea typeface="Calibri"/>
                        <a:cs typeface="Calibri"/>
                        <a:sym typeface="Calibri"/>
                      </a:endParaRPr>
                    </a:p>
                  </a:txBody>
                  <a:tcPr marT="0" marB="0" marR="84150" marL="84150" anchor="ctr"/>
                </a:tc>
              </a:tr>
              <a:tr h="557275">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Pansexual</a:t>
                      </a:r>
                      <a:endParaRPr sz="1400" u="none" cap="none" strike="noStrike">
                        <a:solidFill>
                          <a:srgbClr val="000000"/>
                        </a:solidFill>
                        <a:latin typeface="Calibri"/>
                        <a:ea typeface="Calibri"/>
                        <a:cs typeface="Calibri"/>
                        <a:sym typeface="Calibri"/>
                      </a:endParaRPr>
                    </a:p>
                  </a:txBody>
                  <a:tcPr marT="0" marB="0" marR="84150" marL="84150" anchor="ct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Someone who experiences sexual, romantic, physical, and/or spiritual attraction to members of all gender identities/expressions. Although pansexual is similar to bisexual, individuals who use the term </a:t>
                      </a:r>
                      <a:r>
                        <a:rPr i="1" lang="en-US" sz="1400" u="none" cap="none" strike="noStrike">
                          <a:latin typeface="Calibri"/>
                          <a:ea typeface="Calibri"/>
                          <a:cs typeface="Calibri"/>
                          <a:sym typeface="Calibri"/>
                        </a:rPr>
                        <a:t>pansexual</a:t>
                      </a:r>
                      <a:r>
                        <a:rPr lang="en-US" sz="1400" u="none" cap="none" strike="noStrike">
                          <a:latin typeface="Calibri"/>
                          <a:ea typeface="Calibri"/>
                          <a:cs typeface="Calibri"/>
                          <a:sym typeface="Calibri"/>
                        </a:rPr>
                        <a:t> often prefer it because it does not reinforce the male/female gender binary inherent in the term </a:t>
                      </a:r>
                      <a:r>
                        <a:rPr i="1" lang="en-US" sz="1400" u="none" cap="none" strike="noStrike">
                          <a:latin typeface="Calibri"/>
                          <a:ea typeface="Calibri"/>
                          <a:cs typeface="Calibri"/>
                          <a:sym typeface="Calibri"/>
                        </a:rPr>
                        <a:t>bisexual</a:t>
                      </a:r>
                      <a:r>
                        <a:rPr lang="en-US" sz="1400" u="none" cap="none" strike="noStrike">
                          <a:latin typeface="Calibri"/>
                          <a:ea typeface="Calibri"/>
                          <a:cs typeface="Calibri"/>
                          <a:sym typeface="Calibri"/>
                        </a:rPr>
                        <a:t>. </a:t>
                      </a:r>
                      <a:endParaRPr sz="1400" u="none" cap="none" strike="noStrike">
                        <a:solidFill>
                          <a:srgbClr val="000000"/>
                        </a:solidFill>
                        <a:latin typeface="Calibri"/>
                        <a:ea typeface="Calibri"/>
                        <a:cs typeface="Calibri"/>
                        <a:sym typeface="Calibri"/>
                      </a:endParaRPr>
                    </a:p>
                  </a:txBody>
                  <a:tcPr marT="0" marB="0" marR="84150" marL="84150" anchor="ctr"/>
                </a:tc>
              </a:tr>
              <a:tr h="696600">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Queer</a:t>
                      </a:r>
                      <a:endParaRPr sz="1400" u="none" cap="none" strike="noStrike">
                        <a:solidFill>
                          <a:srgbClr val="000000"/>
                        </a:solidFill>
                        <a:latin typeface="Calibri"/>
                        <a:ea typeface="Calibri"/>
                        <a:cs typeface="Calibri"/>
                        <a:sym typeface="Calibri"/>
                      </a:endParaRPr>
                    </a:p>
                  </a:txBody>
                  <a:tcPr marT="0" marB="0" marR="84150" marL="84150" anchor="ct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Historically a derogatory term used against LGBTQ people, it has been embraced and reclaimed by LGBTQ communities. Queer is often used to represent all individuals who identify outside of other categories of sexual and gender identity. Queer may also be used by an individual who feels as though other sexual or gender identity labels do not adequately describe their experience.  </a:t>
                      </a:r>
                      <a:endParaRPr sz="1400" u="none" cap="none" strike="noStrike">
                        <a:solidFill>
                          <a:srgbClr val="000000"/>
                        </a:solidFill>
                        <a:latin typeface="Calibri"/>
                        <a:ea typeface="Calibri"/>
                        <a:cs typeface="Calibri"/>
                        <a:sym typeface="Calibri"/>
                      </a:endParaRPr>
                    </a:p>
                  </a:txBody>
                  <a:tcPr marT="0" marB="0" marR="84150" marL="84150" anchor="ctr"/>
                </a:tc>
              </a:tr>
              <a:tr h="278650">
                <a:tc>
                  <a:txBody>
                    <a:bodyPr/>
                    <a:lstStyle/>
                    <a:p>
                      <a:pPr indent="0" lvl="0" marL="0" marR="0" rtl="0" algn="ctr">
                        <a:lnSpc>
                          <a:spcPct val="100000"/>
                        </a:lnSpc>
                        <a:spcBef>
                          <a:spcPts val="0"/>
                        </a:spcBef>
                        <a:spcAft>
                          <a:spcPts val="0"/>
                        </a:spcAft>
                        <a:buNone/>
                      </a:pPr>
                      <a:r>
                        <a:rPr lang="en-US" sz="1400" u="none" cap="none" strike="noStrike">
                          <a:latin typeface="Calibri"/>
                          <a:ea typeface="Calibri"/>
                          <a:cs typeface="Calibri"/>
                          <a:sym typeface="Calibri"/>
                        </a:rPr>
                        <a:t>Straight</a:t>
                      </a:r>
                      <a:endParaRPr sz="1400" u="none" cap="none" strike="noStrike">
                        <a:solidFill>
                          <a:srgbClr val="000000"/>
                        </a:solidFill>
                        <a:latin typeface="Calibri"/>
                        <a:ea typeface="Calibri"/>
                        <a:cs typeface="Calibri"/>
                        <a:sym typeface="Calibri"/>
                      </a:endParaRPr>
                    </a:p>
                  </a:txBody>
                  <a:tcPr marT="0" marB="0" marR="84150" marL="84150" anchor="ctr"/>
                </a:tc>
                <a:tc>
                  <a:txBody>
                    <a:bodyPr/>
                    <a:lstStyle/>
                    <a:p>
                      <a:pPr indent="0" lvl="0" marL="0" marR="0" rtl="0" algn="l">
                        <a:lnSpc>
                          <a:spcPct val="100000"/>
                        </a:lnSpc>
                        <a:spcBef>
                          <a:spcPts val="0"/>
                        </a:spcBef>
                        <a:spcAft>
                          <a:spcPts val="0"/>
                        </a:spcAft>
                        <a:buNone/>
                      </a:pPr>
                      <a:r>
                        <a:rPr lang="en-US" sz="1400" u="none" cap="none" strike="noStrike">
                          <a:latin typeface="Calibri"/>
                          <a:ea typeface="Calibri"/>
                          <a:cs typeface="Calibri"/>
                          <a:sym typeface="Calibri"/>
                        </a:rPr>
                        <a:t>A (trans or cis) male or (trans or cis) female who is attracted to people of the other binary gender than themselves. Often referred to as </a:t>
                      </a:r>
                      <a:r>
                        <a:rPr i="1" lang="en-US" sz="1400" u="none" cap="none" strike="noStrike">
                          <a:latin typeface="Calibri"/>
                          <a:ea typeface="Calibri"/>
                          <a:cs typeface="Calibri"/>
                          <a:sym typeface="Calibri"/>
                        </a:rPr>
                        <a:t>heterosexual</a:t>
                      </a:r>
                      <a:r>
                        <a:rPr lang="en-US" sz="1400" u="none" cap="none" strike="noStrike">
                          <a:latin typeface="Calibri"/>
                          <a:ea typeface="Calibri"/>
                          <a:cs typeface="Calibri"/>
                          <a:sym typeface="Calibri"/>
                        </a:rPr>
                        <a:t>.</a:t>
                      </a:r>
                      <a:endParaRPr sz="1400" u="none" cap="none" strike="noStrike">
                        <a:solidFill>
                          <a:srgbClr val="000000"/>
                        </a:solidFill>
                        <a:latin typeface="Calibri"/>
                        <a:ea typeface="Calibri"/>
                        <a:cs typeface="Calibri"/>
                        <a:sym typeface="Calibri"/>
                      </a:endParaRPr>
                    </a:p>
                  </a:txBody>
                  <a:tcPr marT="0" marB="0" marR="84150" marL="84150" anchor="ct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pic>
        <p:nvPicPr>
          <p:cNvPr descr="trans-person-working-office-with-colleagues.jpg" id="167" name="Google Shape;167;p33"/>
          <p:cNvPicPr preferRelativeResize="0"/>
          <p:nvPr/>
        </p:nvPicPr>
        <p:blipFill rotWithShape="1">
          <a:blip r:embed="rId3">
            <a:alphaModFix/>
          </a:blip>
          <a:srcRect b="118" l="36158" r="12784" t="-118"/>
          <a:stretch/>
        </p:blipFill>
        <p:spPr>
          <a:xfrm>
            <a:off x="6939320" y="-8099"/>
            <a:ext cx="5252680" cy="6858000"/>
          </a:xfrm>
          <a:prstGeom prst="rect">
            <a:avLst/>
          </a:prstGeom>
          <a:noFill/>
          <a:ln>
            <a:noFill/>
          </a:ln>
        </p:spPr>
      </p:pic>
      <p:pic>
        <p:nvPicPr>
          <p:cNvPr id="168" name="Google Shape;168;p33"/>
          <p:cNvPicPr preferRelativeResize="0"/>
          <p:nvPr/>
        </p:nvPicPr>
        <p:blipFill rotWithShape="1">
          <a:blip r:embed="rId4">
            <a:alphaModFix/>
          </a:blip>
          <a:srcRect b="0" l="37236" r="31842" t="0"/>
          <a:stretch/>
        </p:blipFill>
        <p:spPr>
          <a:xfrm>
            <a:off x="6693944" y="-8099"/>
            <a:ext cx="3135181" cy="6947379"/>
          </a:xfrm>
          <a:prstGeom prst="rect">
            <a:avLst/>
          </a:prstGeom>
          <a:noFill/>
          <a:ln>
            <a:noFill/>
          </a:ln>
        </p:spPr>
      </p:pic>
      <p:sp>
        <p:nvSpPr>
          <p:cNvPr id="169" name="Google Shape;169;p33"/>
          <p:cNvSpPr txBox="1"/>
          <p:nvPr/>
        </p:nvSpPr>
        <p:spPr>
          <a:xfrm>
            <a:off x="603361" y="1472097"/>
            <a:ext cx="4362491" cy="1490871"/>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700"/>
              <a:buFont typeface="Calibri"/>
              <a:buNone/>
            </a:pPr>
            <a:r>
              <a:rPr b="1" i="0" lang="en-US" sz="2700" u="none" cap="none" strike="noStrike">
                <a:solidFill>
                  <a:schemeClr val="dk1"/>
                </a:solidFill>
                <a:latin typeface="Calibri"/>
                <a:ea typeface="Calibri"/>
                <a:cs typeface="Calibri"/>
                <a:sym typeface="Calibri"/>
              </a:rPr>
              <a:t>Preferred pronouns</a:t>
            </a:r>
            <a:endParaRPr b="0" i="0" sz="1400" u="none" cap="none" strike="noStrike">
              <a:solidFill>
                <a:srgbClr val="000000"/>
              </a:solidFill>
              <a:latin typeface="Arial"/>
              <a:ea typeface="Arial"/>
              <a:cs typeface="Arial"/>
              <a:sym typeface="Arial"/>
            </a:endParaRPr>
          </a:p>
        </p:txBody>
      </p:sp>
      <p:sp>
        <p:nvSpPr>
          <p:cNvPr id="170" name="Google Shape;170;p33"/>
          <p:cNvSpPr txBox="1"/>
          <p:nvPr/>
        </p:nvSpPr>
        <p:spPr>
          <a:xfrm>
            <a:off x="603363" y="2206490"/>
            <a:ext cx="6186211" cy="3822079"/>
          </a:xfrm>
          <a:prstGeom prst="rect">
            <a:avLst/>
          </a:prstGeom>
          <a:noFill/>
          <a:ln>
            <a:noFill/>
          </a:ln>
        </p:spPr>
        <p:txBody>
          <a:bodyPr anchorCtr="0" anchor="ctr" bIns="45700" lIns="91425" spcFirstLastPara="1" rIns="91425" wrap="square" tIns="45700">
            <a:normAutofit/>
          </a:bodyPr>
          <a:lstStyle/>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Gender identity is recognised as we interact and speak through the use of personal pronouns</a:t>
            </a:r>
            <a:endParaRPr/>
          </a:p>
          <a:p>
            <a:pPr indent="-330189" lvl="0" marL="457189" marR="0" rtl="0" algn="l">
              <a:lnSpc>
                <a:spcPct val="100000"/>
              </a:lnSpc>
              <a:spcBef>
                <a:spcPts val="0"/>
              </a:spcBef>
              <a:spcAft>
                <a:spcPts val="0"/>
              </a:spcAft>
              <a:buClr>
                <a:srgbClr val="CB203D"/>
              </a:buClr>
              <a:buSzPts val="2000"/>
              <a:buFont typeface="Courier New"/>
              <a:buNone/>
            </a:pPr>
            <a:r>
              <a:t/>
            </a:r>
            <a:endParaRPr b="0" i="0" sz="2000" u="none" cap="none" strike="noStrike">
              <a:solidFill>
                <a:srgbClr val="595959"/>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We usually use pronouns without giving a second thought. It is important to consider our use of gender specific pronouns.</a:t>
            </a:r>
            <a:endParaRPr/>
          </a:p>
          <a:p>
            <a:pPr indent="-330189" lvl="0" marL="457189" marR="0" rtl="0" algn="l">
              <a:lnSpc>
                <a:spcPct val="100000"/>
              </a:lnSpc>
              <a:spcBef>
                <a:spcPts val="0"/>
              </a:spcBef>
              <a:spcAft>
                <a:spcPts val="0"/>
              </a:spcAft>
              <a:buClr>
                <a:srgbClr val="CB203D"/>
              </a:buClr>
              <a:buSzPts val="2000"/>
              <a:buFont typeface="Courier New"/>
              <a:buNone/>
            </a:pPr>
            <a:r>
              <a:t/>
            </a:r>
            <a:endParaRPr b="0" i="0" sz="2000" u="none" cap="none" strike="noStrike">
              <a:solidFill>
                <a:srgbClr val="595959"/>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While it may be our habit to refer to everyone as </a:t>
            </a:r>
            <a:r>
              <a:rPr b="0" i="1" lang="en-US" sz="2000" u="none" cap="none" strike="noStrike">
                <a:solidFill>
                  <a:srgbClr val="595959"/>
                </a:solidFill>
                <a:latin typeface="Calibri"/>
                <a:ea typeface="Calibri"/>
                <a:cs typeface="Calibri"/>
                <a:sym typeface="Calibri"/>
              </a:rPr>
              <a:t>he</a:t>
            </a:r>
            <a:r>
              <a:rPr b="0" i="0" lang="en-US" sz="2000" u="none" cap="none" strike="noStrike">
                <a:solidFill>
                  <a:srgbClr val="595959"/>
                </a:solidFill>
                <a:latin typeface="Calibri"/>
                <a:ea typeface="Calibri"/>
                <a:cs typeface="Calibri"/>
                <a:sym typeface="Calibri"/>
              </a:rPr>
              <a:t> or </a:t>
            </a:r>
            <a:r>
              <a:rPr b="0" i="1" lang="en-US" sz="2000" u="none" cap="none" strike="noStrike">
                <a:solidFill>
                  <a:srgbClr val="595959"/>
                </a:solidFill>
                <a:latin typeface="Calibri"/>
                <a:ea typeface="Calibri"/>
                <a:cs typeface="Calibri"/>
                <a:sym typeface="Calibri"/>
              </a:rPr>
              <a:t>she</a:t>
            </a:r>
            <a:r>
              <a:rPr b="0" i="0" lang="en-US" sz="2000" u="none" cap="none" strike="noStrike">
                <a:solidFill>
                  <a:srgbClr val="595959"/>
                </a:solidFill>
                <a:latin typeface="Calibri"/>
                <a:ea typeface="Calibri"/>
                <a:cs typeface="Calibri"/>
                <a:sym typeface="Calibri"/>
              </a:rPr>
              <a:t> </a:t>
            </a:r>
            <a:r>
              <a:rPr lang="en-US" sz="2000">
                <a:solidFill>
                  <a:srgbClr val="595959"/>
                </a:solidFill>
                <a:latin typeface="Calibri"/>
                <a:ea typeface="Calibri"/>
                <a:cs typeface="Calibri"/>
                <a:sym typeface="Calibri"/>
              </a:rPr>
              <a:t>taking into consideration</a:t>
            </a:r>
            <a:r>
              <a:rPr b="0" i="0" lang="en-US" sz="2000" u="none" cap="none" strike="noStrike">
                <a:solidFill>
                  <a:srgbClr val="595959"/>
                </a:solidFill>
                <a:latin typeface="Calibri"/>
                <a:ea typeface="Calibri"/>
                <a:cs typeface="Calibri"/>
                <a:sym typeface="Calibri"/>
              </a:rPr>
              <a:t> appearances, we need to recognise that gender is a spectrum.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descr="pronouns-940.jpeg" id="175" name="Google Shape;175;p8"/>
          <p:cNvPicPr preferRelativeResize="0"/>
          <p:nvPr/>
        </p:nvPicPr>
        <p:blipFill rotWithShape="1">
          <a:blip r:embed="rId3">
            <a:alphaModFix/>
          </a:blip>
          <a:srcRect b="0" l="0" r="0" t="0"/>
          <a:stretch/>
        </p:blipFill>
        <p:spPr>
          <a:xfrm>
            <a:off x="1" y="-3242"/>
            <a:ext cx="12192000" cy="6861243"/>
          </a:xfrm>
          <a:prstGeom prst="rect">
            <a:avLst/>
          </a:prstGeom>
          <a:noFill/>
          <a:ln>
            <a:noFill/>
          </a:ln>
        </p:spPr>
      </p:pic>
      <p:sp>
        <p:nvSpPr>
          <p:cNvPr id="176" name="Google Shape;176;p8"/>
          <p:cNvSpPr/>
          <p:nvPr/>
        </p:nvSpPr>
        <p:spPr>
          <a:xfrm>
            <a:off x="0" y="6200776"/>
            <a:ext cx="12192000" cy="657225"/>
          </a:xfrm>
          <a:prstGeom prst="rect">
            <a:avLst/>
          </a:prstGeom>
          <a:solidFill>
            <a:schemeClr val="lt1">
              <a:alpha val="8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7" name="Google Shape;177;p8"/>
          <p:cNvSpPr txBox="1"/>
          <p:nvPr/>
        </p:nvSpPr>
        <p:spPr>
          <a:xfrm>
            <a:off x="531815" y="317421"/>
            <a:ext cx="10534813" cy="895984"/>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400"/>
              <a:buFont typeface="Calibri"/>
              <a:buNone/>
            </a:pPr>
            <a:r>
              <a:rPr b="1" i="0" lang="en-US" sz="2400" u="none" cap="none" strike="noStrike">
                <a:solidFill>
                  <a:schemeClr val="lt1"/>
                </a:solidFill>
                <a:latin typeface="Calibri"/>
                <a:ea typeface="Calibri"/>
                <a:cs typeface="Calibri"/>
                <a:sym typeface="Calibri"/>
              </a:rPr>
              <a:t>Do not assume that the personal pronoun used by people is the same as the perceived gender/appearance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descr="redhead-non-binary-person-being-serious.jpg" id="182" name="Google Shape;182;p34"/>
          <p:cNvPicPr preferRelativeResize="0"/>
          <p:nvPr/>
        </p:nvPicPr>
        <p:blipFill rotWithShape="1">
          <a:blip r:embed="rId3">
            <a:alphaModFix/>
          </a:blip>
          <a:srcRect b="-117" l="22974" r="33761" t="118"/>
          <a:stretch/>
        </p:blipFill>
        <p:spPr>
          <a:xfrm>
            <a:off x="6916643" y="0"/>
            <a:ext cx="5274358" cy="6858000"/>
          </a:xfrm>
          <a:prstGeom prst="rect">
            <a:avLst/>
          </a:prstGeom>
          <a:noFill/>
          <a:ln>
            <a:noFill/>
          </a:ln>
        </p:spPr>
      </p:pic>
      <p:sp>
        <p:nvSpPr>
          <p:cNvPr id="183" name="Google Shape;183;p34"/>
          <p:cNvSpPr txBox="1"/>
          <p:nvPr>
            <p:ph type="title"/>
          </p:nvPr>
        </p:nvSpPr>
        <p:spPr>
          <a:xfrm>
            <a:off x="838200" y="365127"/>
            <a:ext cx="10515600" cy="1325563"/>
          </a:xfrm>
          <a:prstGeom prst="rect">
            <a:avLst/>
          </a:prstGeom>
          <a:noFill/>
          <a:ln>
            <a:noFill/>
          </a:ln>
        </p:spPr>
        <p:txBody>
          <a:bodyPr anchorCtr="0" anchor="ctr" bIns="45700" lIns="0" spcFirstLastPara="1" rIns="0" wrap="square" tIns="46800">
            <a:normAutofit/>
          </a:bodyPr>
          <a:lstStyle/>
          <a:p>
            <a:pPr indent="0" lvl="0" marL="0" rtl="0" algn="l">
              <a:lnSpc>
                <a:spcPct val="90000"/>
              </a:lnSpc>
              <a:spcBef>
                <a:spcPts val="0"/>
              </a:spcBef>
              <a:spcAft>
                <a:spcPts val="0"/>
              </a:spcAft>
              <a:buClr>
                <a:schemeClr val="dk1"/>
              </a:buClr>
              <a:buSzPts val="1800"/>
              <a:buNone/>
            </a:pPr>
            <a:r>
              <a:rPr b="1" lang="en-US" sz="2700"/>
              <a:t>Gender-neutral personal pronouns…</a:t>
            </a:r>
            <a:endParaRPr b="1" sz="2700"/>
          </a:p>
        </p:txBody>
      </p:sp>
      <p:pic>
        <p:nvPicPr>
          <p:cNvPr descr="pronouns.png" id="184" name="Google Shape;184;p34"/>
          <p:cNvPicPr preferRelativeResize="0"/>
          <p:nvPr/>
        </p:nvPicPr>
        <p:blipFill rotWithShape="1">
          <a:blip r:embed="rId4">
            <a:alphaModFix/>
          </a:blip>
          <a:srcRect b="0" l="0" r="0" t="0"/>
          <a:stretch/>
        </p:blipFill>
        <p:spPr>
          <a:xfrm>
            <a:off x="603363" y="1389226"/>
            <a:ext cx="5889761" cy="3214829"/>
          </a:xfrm>
          <a:prstGeom prst="rect">
            <a:avLst/>
          </a:prstGeom>
          <a:noFill/>
          <a:ln>
            <a:noFill/>
          </a:ln>
        </p:spPr>
      </p:pic>
      <p:pic>
        <p:nvPicPr>
          <p:cNvPr id="185" name="Google Shape;185;p34"/>
          <p:cNvPicPr preferRelativeResize="0"/>
          <p:nvPr/>
        </p:nvPicPr>
        <p:blipFill rotWithShape="1">
          <a:blip r:embed="rId5">
            <a:alphaModFix/>
          </a:blip>
          <a:srcRect b="0" l="37236" r="31842" t="0"/>
          <a:stretch/>
        </p:blipFill>
        <p:spPr>
          <a:xfrm>
            <a:off x="6693944" y="-8099"/>
            <a:ext cx="3135181" cy="6947379"/>
          </a:xfrm>
          <a:prstGeom prst="rect">
            <a:avLst/>
          </a:prstGeom>
          <a:noFill/>
          <a:ln>
            <a:noFill/>
          </a:ln>
        </p:spPr>
      </p:pic>
      <p:sp>
        <p:nvSpPr>
          <p:cNvPr id="186" name="Google Shape;186;p34"/>
          <p:cNvSpPr txBox="1"/>
          <p:nvPr/>
        </p:nvSpPr>
        <p:spPr>
          <a:xfrm>
            <a:off x="603363" y="4728873"/>
            <a:ext cx="6186211" cy="1299696"/>
          </a:xfrm>
          <a:prstGeom prst="rect">
            <a:avLst/>
          </a:prstGeom>
          <a:noFill/>
          <a:ln>
            <a:noFill/>
          </a:ln>
        </p:spPr>
        <p:txBody>
          <a:bodyPr anchorCtr="0" anchor="ctr" bIns="45700" lIns="91425" spcFirstLastPara="1" rIns="91425" wrap="square" tIns="45700">
            <a:normAutofit/>
          </a:bodyPr>
          <a:lstStyle/>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The ze/hir (and similar) pronoun sets come from the trans community. Every individual decides on the set that best fits them.</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pic>
        <p:nvPicPr>
          <p:cNvPr descr="close-up-transgender-posing.jpg" id="191" name="Google Shape;191;p35"/>
          <p:cNvPicPr preferRelativeResize="0"/>
          <p:nvPr/>
        </p:nvPicPr>
        <p:blipFill rotWithShape="1">
          <a:blip r:embed="rId3">
            <a:alphaModFix/>
          </a:blip>
          <a:srcRect b="-565" l="17528" r="31086" t="566"/>
          <a:stretch/>
        </p:blipFill>
        <p:spPr>
          <a:xfrm>
            <a:off x="6905304" y="-8099"/>
            <a:ext cx="5323072" cy="6905188"/>
          </a:xfrm>
          <a:prstGeom prst="rect">
            <a:avLst/>
          </a:prstGeom>
          <a:noFill/>
          <a:ln>
            <a:noFill/>
          </a:ln>
        </p:spPr>
      </p:pic>
      <p:pic>
        <p:nvPicPr>
          <p:cNvPr id="192" name="Google Shape;192;p35"/>
          <p:cNvPicPr preferRelativeResize="0"/>
          <p:nvPr/>
        </p:nvPicPr>
        <p:blipFill rotWithShape="1">
          <a:blip r:embed="rId4">
            <a:alphaModFix/>
          </a:blip>
          <a:srcRect b="0" l="37236" r="31842" t="0"/>
          <a:stretch/>
        </p:blipFill>
        <p:spPr>
          <a:xfrm>
            <a:off x="6693944" y="-8099"/>
            <a:ext cx="3135181" cy="6947379"/>
          </a:xfrm>
          <a:prstGeom prst="rect">
            <a:avLst/>
          </a:prstGeom>
          <a:noFill/>
          <a:ln>
            <a:noFill/>
          </a:ln>
        </p:spPr>
      </p:pic>
      <p:sp>
        <p:nvSpPr>
          <p:cNvPr id="193" name="Google Shape;193;p35"/>
          <p:cNvSpPr txBox="1"/>
          <p:nvPr/>
        </p:nvSpPr>
        <p:spPr>
          <a:xfrm>
            <a:off x="603361" y="1472097"/>
            <a:ext cx="4362491" cy="1490871"/>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700"/>
              <a:buFont typeface="Calibri"/>
              <a:buNone/>
            </a:pPr>
            <a:r>
              <a:rPr b="1" i="0" lang="en-US" sz="2700" u="none" cap="none" strike="noStrike">
                <a:solidFill>
                  <a:schemeClr val="dk1"/>
                </a:solidFill>
                <a:latin typeface="Calibri"/>
                <a:ea typeface="Calibri"/>
                <a:cs typeface="Calibri"/>
                <a:sym typeface="Calibri"/>
              </a:rPr>
              <a:t>How do I ask for a person’s pronouns?</a:t>
            </a:r>
            <a:endParaRPr b="0" i="0" sz="1400" u="none" cap="none" strike="noStrike">
              <a:solidFill>
                <a:srgbClr val="000000"/>
              </a:solidFill>
              <a:latin typeface="Arial"/>
              <a:ea typeface="Arial"/>
              <a:cs typeface="Arial"/>
              <a:sym typeface="Arial"/>
            </a:endParaRPr>
          </a:p>
        </p:txBody>
      </p:sp>
      <p:sp>
        <p:nvSpPr>
          <p:cNvPr id="194" name="Google Shape;194;p35"/>
          <p:cNvSpPr txBox="1"/>
          <p:nvPr/>
        </p:nvSpPr>
        <p:spPr>
          <a:xfrm>
            <a:off x="603363" y="2206490"/>
            <a:ext cx="6186211" cy="3822079"/>
          </a:xfrm>
          <a:prstGeom prst="rect">
            <a:avLst/>
          </a:prstGeom>
          <a:noFill/>
          <a:ln>
            <a:noFill/>
          </a:ln>
        </p:spPr>
        <p:txBody>
          <a:bodyPr anchorCtr="0" anchor="ctr" bIns="45700" lIns="91425" spcFirstLastPara="1" rIns="91425" wrap="square" tIns="45700">
            <a:normAutofit/>
          </a:bodyPr>
          <a:lstStyle/>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Just ask! Rather than assuming someone’s pronouns, ask them how they like to be addressed.</a:t>
            </a:r>
            <a:endParaRPr/>
          </a:p>
          <a:p>
            <a:pPr indent="-330189" lvl="0" marL="457189" marR="0" rtl="0" algn="l">
              <a:lnSpc>
                <a:spcPct val="100000"/>
              </a:lnSpc>
              <a:spcBef>
                <a:spcPts val="0"/>
              </a:spcBef>
              <a:spcAft>
                <a:spcPts val="0"/>
              </a:spcAft>
              <a:buClr>
                <a:srgbClr val="CB203D"/>
              </a:buClr>
              <a:buSzPts val="2000"/>
              <a:buFont typeface="Courier New"/>
              <a:buNone/>
            </a:pPr>
            <a:r>
              <a:t/>
            </a:r>
            <a:endParaRPr b="0" i="0" sz="2000" u="none" cap="none" strike="noStrike">
              <a:solidFill>
                <a:srgbClr val="595959"/>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A phrase you might use is: </a:t>
            </a:r>
            <a:r>
              <a:rPr b="0" i="1" lang="en-US" sz="2000" u="none" cap="none" strike="noStrike">
                <a:solidFill>
                  <a:srgbClr val="595959"/>
                </a:solidFill>
                <a:latin typeface="Calibri"/>
                <a:ea typeface="Calibri"/>
                <a:cs typeface="Calibri"/>
                <a:sym typeface="Calibri"/>
              </a:rPr>
              <a:t>My name is [your name] and I use the pronouns [your pronouns]. What are the names and pronouns that you prefer?</a:t>
            </a:r>
            <a:endParaRPr b="0" i="0" sz="2000" u="none" cap="none" strike="noStrike">
              <a:solidFill>
                <a:srgbClr val="595959"/>
              </a:solidFill>
              <a:latin typeface="Calibri"/>
              <a:ea typeface="Calibri"/>
              <a:cs typeface="Calibri"/>
              <a:sym typeface="Calibri"/>
            </a:endParaRPr>
          </a:p>
          <a:p>
            <a:pPr indent="-330189" lvl="0" marL="457189" marR="0" rtl="0" algn="l">
              <a:lnSpc>
                <a:spcPct val="100000"/>
              </a:lnSpc>
              <a:spcBef>
                <a:spcPts val="0"/>
              </a:spcBef>
              <a:spcAft>
                <a:spcPts val="0"/>
              </a:spcAft>
              <a:buClr>
                <a:srgbClr val="CB203D"/>
              </a:buClr>
              <a:buSzPts val="2000"/>
              <a:buFont typeface="Courier New"/>
              <a:buNone/>
            </a:pPr>
            <a:r>
              <a:t/>
            </a:r>
            <a:endParaRPr b="0" i="1" sz="2000" u="none" cap="none" strike="noStrike">
              <a:solidFill>
                <a:srgbClr val="595959"/>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It is also ok if a person does not want to share their pronouns with you. Never force people to d</a:t>
            </a:r>
            <a:r>
              <a:rPr lang="en-US" sz="2000">
                <a:solidFill>
                  <a:srgbClr val="595959"/>
                </a:solidFill>
                <a:latin typeface="Calibri"/>
                <a:ea typeface="Calibri"/>
                <a:cs typeface="Calibri"/>
                <a:sym typeface="Calibri"/>
              </a:rPr>
              <a:t>isclose their preferred pronoun</a:t>
            </a:r>
            <a:r>
              <a:rPr b="0" i="0" lang="en-US" sz="2000" u="none" cap="none" strike="noStrike">
                <a:solidFill>
                  <a:srgbClr val="595959"/>
                </a:solidFill>
                <a:latin typeface="Calibri"/>
                <a:ea typeface="Calibri"/>
                <a:cs typeface="Calibri"/>
                <a:sym typeface="Calibri"/>
              </a:rPr>
              <a:t>. If you are unsure of the pronouns then use their name instead.</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pic>
        <p:nvPicPr>
          <p:cNvPr descr="non-binary-person-with-glasses-holding-pronouns-cards.jpg" id="199" name="Google Shape;199;p36"/>
          <p:cNvPicPr preferRelativeResize="0"/>
          <p:nvPr/>
        </p:nvPicPr>
        <p:blipFill rotWithShape="1">
          <a:blip r:embed="rId3">
            <a:alphaModFix/>
          </a:blip>
          <a:srcRect b="118" l="8027" r="15545" t="-118"/>
          <a:stretch/>
        </p:blipFill>
        <p:spPr>
          <a:xfrm>
            <a:off x="6950658" y="-8099"/>
            <a:ext cx="5241341" cy="6858000"/>
          </a:xfrm>
          <a:prstGeom prst="rect">
            <a:avLst/>
          </a:prstGeom>
          <a:noFill/>
          <a:ln>
            <a:noFill/>
          </a:ln>
        </p:spPr>
      </p:pic>
      <p:pic>
        <p:nvPicPr>
          <p:cNvPr id="200" name="Google Shape;200;p36"/>
          <p:cNvPicPr preferRelativeResize="0"/>
          <p:nvPr/>
        </p:nvPicPr>
        <p:blipFill rotWithShape="1">
          <a:blip r:embed="rId4">
            <a:alphaModFix/>
          </a:blip>
          <a:srcRect b="0" l="37236" r="31842" t="0"/>
          <a:stretch/>
        </p:blipFill>
        <p:spPr>
          <a:xfrm>
            <a:off x="6693944" y="-8099"/>
            <a:ext cx="3135181" cy="6947379"/>
          </a:xfrm>
          <a:prstGeom prst="rect">
            <a:avLst/>
          </a:prstGeom>
          <a:noFill/>
          <a:ln>
            <a:noFill/>
          </a:ln>
        </p:spPr>
      </p:pic>
      <p:sp>
        <p:nvSpPr>
          <p:cNvPr id="201" name="Google Shape;201;p36"/>
          <p:cNvSpPr txBox="1"/>
          <p:nvPr/>
        </p:nvSpPr>
        <p:spPr>
          <a:xfrm>
            <a:off x="603361" y="1472097"/>
            <a:ext cx="4362491" cy="1490871"/>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700"/>
              <a:buFont typeface="Calibri"/>
              <a:buNone/>
            </a:pPr>
            <a:r>
              <a:rPr b="1" i="0" lang="en-US" sz="2700" u="none" cap="none" strike="noStrike">
                <a:solidFill>
                  <a:schemeClr val="dk1"/>
                </a:solidFill>
                <a:latin typeface="Calibri"/>
                <a:ea typeface="Calibri"/>
                <a:cs typeface="Calibri"/>
                <a:sym typeface="Calibri"/>
              </a:rPr>
              <a:t>Using tags…</a:t>
            </a:r>
            <a:endParaRPr b="0" i="0" sz="1400" u="none" cap="none" strike="noStrike">
              <a:solidFill>
                <a:srgbClr val="000000"/>
              </a:solidFill>
              <a:latin typeface="Arial"/>
              <a:ea typeface="Arial"/>
              <a:cs typeface="Arial"/>
              <a:sym typeface="Arial"/>
            </a:endParaRPr>
          </a:p>
        </p:txBody>
      </p:sp>
      <p:sp>
        <p:nvSpPr>
          <p:cNvPr id="202" name="Google Shape;202;p36"/>
          <p:cNvSpPr txBox="1"/>
          <p:nvPr/>
        </p:nvSpPr>
        <p:spPr>
          <a:xfrm>
            <a:off x="603363" y="2206490"/>
            <a:ext cx="6186211" cy="3822079"/>
          </a:xfrm>
          <a:prstGeom prst="rect">
            <a:avLst/>
          </a:prstGeom>
          <a:noFill/>
          <a:ln>
            <a:noFill/>
          </a:ln>
        </p:spPr>
        <p:txBody>
          <a:bodyPr anchorCtr="0" anchor="ctr" bIns="45700" lIns="91425" spcFirstLastPara="1" rIns="91425" wrap="square" tIns="45700">
            <a:normAutofit/>
          </a:bodyPr>
          <a:lstStyle/>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Another system that avoids undue attention is the use of a tag/sticker</a:t>
            </a:r>
            <a:endParaRPr/>
          </a:p>
          <a:p>
            <a:pPr indent="-330189" lvl="0" marL="457189" marR="0" rtl="0" algn="l">
              <a:lnSpc>
                <a:spcPct val="100000"/>
              </a:lnSpc>
              <a:spcBef>
                <a:spcPts val="0"/>
              </a:spcBef>
              <a:spcAft>
                <a:spcPts val="0"/>
              </a:spcAft>
              <a:buClr>
                <a:srgbClr val="CB203D"/>
              </a:buClr>
              <a:buSzPts val="2000"/>
              <a:buFont typeface="Courier New"/>
              <a:buNone/>
            </a:pPr>
            <a:r>
              <a:t/>
            </a:r>
            <a:endParaRPr b="0" i="0" sz="2000" u="none" cap="none" strike="noStrike">
              <a:solidFill>
                <a:srgbClr val="595959"/>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In the context of an oral examination, candidates and examiners may wear a sticker/tag indicating their pronouns and maybe even their name</a:t>
            </a:r>
            <a:endParaRPr/>
          </a:p>
          <a:p>
            <a:pPr indent="-330189" lvl="0" marL="457189" marR="0" rtl="0" algn="l">
              <a:lnSpc>
                <a:spcPct val="100000"/>
              </a:lnSpc>
              <a:spcBef>
                <a:spcPts val="0"/>
              </a:spcBef>
              <a:spcAft>
                <a:spcPts val="0"/>
              </a:spcAft>
              <a:buClr>
                <a:srgbClr val="CB203D"/>
              </a:buClr>
              <a:buSzPts val="2000"/>
              <a:buFont typeface="Courier New"/>
              <a:buNone/>
            </a:pPr>
            <a:r>
              <a:t/>
            </a:r>
            <a:endParaRPr b="0" i="0" sz="2000" u="none" cap="none" strike="noStrike">
              <a:solidFill>
                <a:srgbClr val="595959"/>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This could facilitate the introductory lines of </a:t>
            </a:r>
            <a:r>
              <a:rPr lang="en-US" sz="2000">
                <a:solidFill>
                  <a:srgbClr val="595959"/>
                </a:solidFill>
                <a:latin typeface="Calibri"/>
                <a:ea typeface="Calibri"/>
                <a:cs typeface="Calibri"/>
                <a:sym typeface="Calibri"/>
              </a:rPr>
              <a:t>a workshop/team,</a:t>
            </a:r>
            <a:r>
              <a:rPr b="0" i="0" lang="en-US" sz="2000" u="none" cap="none" strike="noStrike">
                <a:solidFill>
                  <a:srgbClr val="595959"/>
                </a:solidFill>
                <a:latin typeface="Calibri"/>
                <a:ea typeface="Calibri"/>
                <a:cs typeface="Calibri"/>
                <a:sym typeface="Calibri"/>
              </a:rPr>
              <a:t> whilst normalising the use of gender-neutral pronouns</a:t>
            </a:r>
            <a:endParaRPr b="0" i="0" sz="1400" u="none" cap="none" strike="noStrike">
              <a:solidFill>
                <a:srgbClr val="000000"/>
              </a:solidFill>
              <a:latin typeface="Arial"/>
              <a:ea typeface="Arial"/>
              <a:cs typeface="Arial"/>
              <a:sym typeface="Arial"/>
            </a:endParaRPr>
          </a:p>
        </p:txBody>
      </p:sp>
      <p:pic>
        <p:nvPicPr>
          <p:cNvPr descr="pronoun-tags-2.jpeg" id="203" name="Google Shape;203;p36"/>
          <p:cNvPicPr preferRelativeResize="0"/>
          <p:nvPr/>
        </p:nvPicPr>
        <p:blipFill rotWithShape="1">
          <a:blip r:embed="rId5">
            <a:alphaModFix/>
          </a:blip>
          <a:srcRect b="0" l="0" r="0" t="0"/>
          <a:stretch/>
        </p:blipFill>
        <p:spPr>
          <a:xfrm>
            <a:off x="2865549" y="508302"/>
            <a:ext cx="4626213" cy="192758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3"/>
                                        </p:tgtEl>
                                        <p:attrNameLst>
                                          <p:attrName>style.visibility</p:attrName>
                                        </p:attrNameLst>
                                      </p:cBhvr>
                                      <p:to>
                                        <p:strVal val="visible"/>
                                      </p:to>
                                    </p:set>
                                    <p:animEffect filter="fade" transition="in">
                                      <p:cBhvr>
                                        <p:cTn dur="500"/>
                                        <p:tgtEl>
                                          <p:spTgt spid="2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pic>
        <p:nvPicPr>
          <p:cNvPr descr="GettyImages-1328009641.jpeg" id="208" name="Google Shape;208;p37"/>
          <p:cNvPicPr preferRelativeResize="0"/>
          <p:nvPr/>
        </p:nvPicPr>
        <p:blipFill rotWithShape="1">
          <a:blip r:embed="rId3">
            <a:alphaModFix/>
          </a:blip>
          <a:srcRect b="0" l="0" r="0" t="0"/>
          <a:stretch/>
        </p:blipFill>
        <p:spPr>
          <a:xfrm>
            <a:off x="381000" y="514800"/>
            <a:ext cx="11430000" cy="5715000"/>
          </a:xfrm>
          <a:prstGeom prst="rect">
            <a:avLst/>
          </a:prstGeom>
          <a:noFill/>
          <a:ln>
            <a:noFill/>
          </a:ln>
        </p:spPr>
      </p:pic>
      <p:sp>
        <p:nvSpPr>
          <p:cNvPr id="209" name="Google Shape;209;p37"/>
          <p:cNvSpPr txBox="1"/>
          <p:nvPr/>
        </p:nvSpPr>
        <p:spPr>
          <a:xfrm>
            <a:off x="643535" y="416193"/>
            <a:ext cx="8164864" cy="7608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3600"/>
              <a:buFont typeface="Calibri"/>
              <a:buNone/>
            </a:pPr>
            <a:r>
              <a:rPr b="1" i="0" lang="en-US" sz="3600" u="none" cap="none" strike="noStrike">
                <a:solidFill>
                  <a:srgbClr val="FF0000"/>
                </a:solidFill>
                <a:latin typeface="Calibri"/>
                <a:ea typeface="Calibri"/>
                <a:cs typeface="Calibri"/>
                <a:sym typeface="Calibri"/>
              </a:rPr>
              <a:t>What if I make a mistake?</a:t>
            </a:r>
            <a:endParaRPr b="0" i="0" sz="1400" u="none" cap="none" strike="noStrike">
              <a:solidFill>
                <a:srgbClr val="FF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gtEl>
                                        <p:attrNameLst>
                                          <p:attrName>style.visibility</p:attrName>
                                        </p:attrNameLst>
                                      </p:cBhvr>
                                      <p:to>
                                        <p:strVal val="visible"/>
                                      </p:to>
                                    </p:set>
                                    <p:animEffect filter="fade" transition="in">
                                      <p:cBhvr>
                                        <p:cTn dur="500"/>
                                        <p:tgtEl>
                                          <p:spTgt spid="2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pic>
        <p:nvPicPr>
          <p:cNvPr descr="low-angle-non-binary-person-looking-away.jpg" id="214" name="Google Shape;214;p38"/>
          <p:cNvPicPr preferRelativeResize="0"/>
          <p:nvPr/>
        </p:nvPicPr>
        <p:blipFill rotWithShape="1">
          <a:blip r:embed="rId3">
            <a:alphaModFix/>
          </a:blip>
          <a:srcRect b="-177" l="20290" r="28137" t="178"/>
          <a:stretch/>
        </p:blipFill>
        <p:spPr>
          <a:xfrm>
            <a:off x="6899692" y="-8099"/>
            <a:ext cx="5304520" cy="6878310"/>
          </a:xfrm>
          <a:prstGeom prst="rect">
            <a:avLst/>
          </a:prstGeom>
          <a:noFill/>
          <a:ln>
            <a:noFill/>
          </a:ln>
        </p:spPr>
      </p:pic>
      <p:pic>
        <p:nvPicPr>
          <p:cNvPr id="215" name="Google Shape;215;p38"/>
          <p:cNvPicPr preferRelativeResize="0"/>
          <p:nvPr/>
        </p:nvPicPr>
        <p:blipFill rotWithShape="1">
          <a:blip r:embed="rId4">
            <a:alphaModFix/>
          </a:blip>
          <a:srcRect b="0" l="37236" r="31842" t="0"/>
          <a:stretch/>
        </p:blipFill>
        <p:spPr>
          <a:xfrm>
            <a:off x="6693944" y="-8099"/>
            <a:ext cx="3135181" cy="6947379"/>
          </a:xfrm>
          <a:prstGeom prst="rect">
            <a:avLst/>
          </a:prstGeom>
          <a:noFill/>
          <a:ln>
            <a:noFill/>
          </a:ln>
        </p:spPr>
      </p:pic>
      <p:sp>
        <p:nvSpPr>
          <p:cNvPr id="216" name="Google Shape;216;p38"/>
          <p:cNvSpPr txBox="1"/>
          <p:nvPr/>
        </p:nvSpPr>
        <p:spPr>
          <a:xfrm>
            <a:off x="603361" y="995817"/>
            <a:ext cx="6186213" cy="1490871"/>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700"/>
              <a:buFont typeface="Calibri"/>
              <a:buNone/>
            </a:pPr>
            <a:r>
              <a:rPr b="1" i="0" lang="en-US" sz="2700" u="none" cap="none" strike="noStrike">
                <a:solidFill>
                  <a:schemeClr val="dk1"/>
                </a:solidFill>
                <a:latin typeface="Calibri"/>
                <a:ea typeface="Calibri"/>
                <a:cs typeface="Calibri"/>
                <a:sym typeface="Calibri"/>
              </a:rPr>
              <a:t>Navigating new ways in which to address people may be difficult!</a:t>
            </a:r>
            <a:endParaRPr b="0" i="0" sz="1400" u="none" cap="none" strike="noStrike">
              <a:solidFill>
                <a:srgbClr val="000000"/>
              </a:solidFill>
              <a:latin typeface="Arial"/>
              <a:ea typeface="Arial"/>
              <a:cs typeface="Arial"/>
              <a:sym typeface="Arial"/>
            </a:endParaRPr>
          </a:p>
        </p:txBody>
      </p:sp>
      <p:sp>
        <p:nvSpPr>
          <p:cNvPr id="217" name="Google Shape;217;p38"/>
          <p:cNvSpPr txBox="1"/>
          <p:nvPr/>
        </p:nvSpPr>
        <p:spPr>
          <a:xfrm>
            <a:off x="603363" y="2206490"/>
            <a:ext cx="6186211" cy="3822079"/>
          </a:xfrm>
          <a:prstGeom prst="rect">
            <a:avLst/>
          </a:prstGeom>
          <a:noFill/>
          <a:ln>
            <a:noFill/>
          </a:ln>
        </p:spPr>
        <p:txBody>
          <a:bodyPr anchorCtr="0" anchor="ctr" bIns="45700" lIns="91425" spcFirstLastPara="1" rIns="91425" wrap="square" tIns="45700">
            <a:normAutofit fontScale="92500" lnSpcReduction="10000"/>
          </a:bodyPr>
          <a:lstStyle/>
          <a:p>
            <a:pPr indent="-457189" lvl="0" marL="457189" marR="0" rtl="0" algn="l">
              <a:lnSpc>
                <a:spcPct val="100000"/>
              </a:lnSpc>
              <a:spcBef>
                <a:spcPts val="0"/>
              </a:spcBef>
              <a:spcAft>
                <a:spcPts val="0"/>
              </a:spcAft>
              <a:buClr>
                <a:srgbClr val="CB203D"/>
              </a:buClr>
              <a:buSzPct val="108108"/>
              <a:buFont typeface="Courier New"/>
              <a:buChar char="o"/>
            </a:pPr>
            <a:r>
              <a:rPr b="0" i="0" lang="en-US" sz="2000" u="none" cap="none" strike="noStrike">
                <a:solidFill>
                  <a:srgbClr val="595959"/>
                </a:solidFill>
                <a:latin typeface="Calibri"/>
                <a:ea typeface="Calibri"/>
                <a:cs typeface="Calibri"/>
                <a:sym typeface="Calibri"/>
              </a:rPr>
              <a:t>If you make a mistake, </a:t>
            </a:r>
            <a:r>
              <a:rPr b="1" i="0" lang="en-US" sz="2000" u="none" cap="none" strike="noStrike">
                <a:solidFill>
                  <a:srgbClr val="595959"/>
                </a:solidFill>
                <a:latin typeface="Calibri"/>
                <a:ea typeface="Calibri"/>
                <a:cs typeface="Calibri"/>
                <a:sym typeface="Calibri"/>
              </a:rPr>
              <a:t>apologise</a:t>
            </a:r>
            <a:r>
              <a:rPr b="0" i="0" lang="en-US" sz="2000" u="none" cap="none" strike="noStrike">
                <a:solidFill>
                  <a:srgbClr val="595959"/>
                </a:solidFill>
                <a:latin typeface="Calibri"/>
                <a:ea typeface="Calibri"/>
                <a:cs typeface="Calibri"/>
                <a:sym typeface="Calibri"/>
              </a:rPr>
              <a:t> as soon as you recognise your error, </a:t>
            </a:r>
            <a:r>
              <a:rPr b="1" i="0" lang="en-US" sz="2000" u="none" cap="none" strike="noStrike">
                <a:solidFill>
                  <a:srgbClr val="595959"/>
                </a:solidFill>
                <a:latin typeface="Calibri"/>
                <a:ea typeface="Calibri"/>
                <a:cs typeface="Calibri"/>
                <a:sym typeface="Calibri"/>
              </a:rPr>
              <a:t>politely correct </a:t>
            </a:r>
            <a:r>
              <a:rPr b="1" i="0" lang="en-US" sz="2000" u="none" cap="none" strike="noStrike">
                <a:solidFill>
                  <a:srgbClr val="595959"/>
                </a:solidFill>
                <a:latin typeface="Calibri"/>
                <a:ea typeface="Calibri"/>
                <a:cs typeface="Calibri"/>
                <a:sym typeface="Calibri"/>
              </a:rPr>
              <a:t>it</a:t>
            </a:r>
            <a:r>
              <a:rPr b="0" i="0" lang="en-US" sz="2000" u="none" cap="none" strike="noStrike">
                <a:solidFill>
                  <a:srgbClr val="595959"/>
                </a:solidFill>
                <a:latin typeface="Calibri"/>
                <a:ea typeface="Calibri"/>
                <a:cs typeface="Calibri"/>
                <a:sym typeface="Calibri"/>
              </a:rPr>
              <a:t> and </a:t>
            </a:r>
            <a:r>
              <a:rPr b="1" i="0" lang="en-US" sz="2000" u="none" cap="none" strike="noStrike">
                <a:solidFill>
                  <a:srgbClr val="595959"/>
                </a:solidFill>
                <a:latin typeface="Calibri"/>
                <a:ea typeface="Calibri"/>
                <a:cs typeface="Calibri"/>
                <a:sym typeface="Calibri"/>
              </a:rPr>
              <a:t>move forward</a:t>
            </a:r>
            <a:r>
              <a:rPr b="0" i="0" lang="en-US" sz="2000" u="none" cap="none" strike="noStrike">
                <a:solidFill>
                  <a:srgbClr val="595959"/>
                </a:solidFill>
                <a:latin typeface="Calibri"/>
                <a:ea typeface="Calibri"/>
                <a:cs typeface="Calibri"/>
                <a:sym typeface="Calibri"/>
              </a:rPr>
              <a:t>.</a:t>
            </a:r>
            <a:endParaRPr/>
          </a:p>
          <a:p>
            <a:pPr indent="-330189" lvl="0" marL="457189" marR="0" rtl="0" algn="l">
              <a:lnSpc>
                <a:spcPct val="100000"/>
              </a:lnSpc>
              <a:spcBef>
                <a:spcPts val="0"/>
              </a:spcBef>
              <a:spcAft>
                <a:spcPts val="0"/>
              </a:spcAft>
              <a:buClr>
                <a:srgbClr val="CB203D"/>
              </a:buClr>
              <a:buSzPct val="108108"/>
              <a:buFont typeface="Courier New"/>
              <a:buNone/>
            </a:pPr>
            <a:r>
              <a:t/>
            </a:r>
            <a:endParaRPr b="0" i="0" sz="2000" u="none" cap="none" strike="noStrike">
              <a:solidFill>
                <a:srgbClr val="595959"/>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ct val="108108"/>
              <a:buFont typeface="Courier New"/>
              <a:buChar char="o"/>
            </a:pPr>
            <a:r>
              <a:rPr b="0" i="0" lang="en-US" sz="2000" u="none" cap="none" strike="noStrike">
                <a:solidFill>
                  <a:srgbClr val="595959"/>
                </a:solidFill>
                <a:latin typeface="Calibri"/>
                <a:ea typeface="Calibri"/>
                <a:cs typeface="Calibri"/>
                <a:sym typeface="Calibri"/>
              </a:rPr>
              <a:t>Continuing to </a:t>
            </a:r>
            <a:r>
              <a:rPr b="1" lang="en-US" sz="2000">
                <a:solidFill>
                  <a:srgbClr val="595959"/>
                </a:solidFill>
                <a:latin typeface="Calibri"/>
                <a:ea typeface="Calibri"/>
                <a:cs typeface="Calibri"/>
                <a:sym typeface="Calibri"/>
              </a:rPr>
              <a:t>misgender</a:t>
            </a:r>
            <a:r>
              <a:rPr b="0" i="0" lang="en-US" sz="2000" u="none" cap="none" strike="noStrike">
                <a:solidFill>
                  <a:srgbClr val="595959"/>
                </a:solidFill>
                <a:latin typeface="Calibri"/>
                <a:ea typeface="Calibri"/>
                <a:cs typeface="Calibri"/>
                <a:sym typeface="Calibri"/>
              </a:rPr>
              <a:t> someone, however, can be harmful. You may also find that if you </a:t>
            </a:r>
            <a:r>
              <a:rPr lang="en-US" sz="2000">
                <a:solidFill>
                  <a:srgbClr val="595959"/>
                </a:solidFill>
                <a:latin typeface="Calibri"/>
                <a:ea typeface="Calibri"/>
                <a:cs typeface="Calibri"/>
                <a:sym typeface="Calibri"/>
              </a:rPr>
              <a:t>misgender</a:t>
            </a:r>
            <a:r>
              <a:rPr b="0" i="0" lang="en-US" sz="2000" u="none" cap="none" strike="noStrike">
                <a:solidFill>
                  <a:srgbClr val="595959"/>
                </a:solidFill>
                <a:latin typeface="Calibri"/>
                <a:ea typeface="Calibri"/>
                <a:cs typeface="Calibri"/>
                <a:sym typeface="Calibri"/>
              </a:rPr>
              <a:t> a person, they may want space from you. Respect what they need.</a:t>
            </a:r>
            <a:endParaRPr/>
          </a:p>
          <a:p>
            <a:pPr indent="-330189" lvl="0" marL="457189" marR="0" rtl="0" algn="l">
              <a:lnSpc>
                <a:spcPct val="100000"/>
              </a:lnSpc>
              <a:spcBef>
                <a:spcPts val="0"/>
              </a:spcBef>
              <a:spcAft>
                <a:spcPts val="0"/>
              </a:spcAft>
              <a:buClr>
                <a:srgbClr val="CB203D"/>
              </a:buClr>
              <a:buSzPct val="108108"/>
              <a:buFont typeface="Courier New"/>
              <a:buNone/>
            </a:pPr>
            <a:r>
              <a:t/>
            </a:r>
            <a:endParaRPr b="0" i="0" sz="2000" u="none" cap="none" strike="noStrike">
              <a:solidFill>
                <a:srgbClr val="595959"/>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ct val="108108"/>
              <a:buFont typeface="Courier New"/>
              <a:buChar char="o"/>
            </a:pPr>
            <a:r>
              <a:rPr b="0" i="0" lang="en-US" sz="2000" u="none" cap="none" strike="noStrike">
                <a:solidFill>
                  <a:srgbClr val="595959"/>
                </a:solidFill>
                <a:latin typeface="Calibri"/>
                <a:ea typeface="Calibri"/>
                <a:cs typeface="Calibri"/>
                <a:sym typeface="Calibri"/>
              </a:rPr>
              <a:t>Commit to correcting yourself. Practice a person’s pronouns out loud in a private setting.</a:t>
            </a:r>
            <a:endParaRPr/>
          </a:p>
          <a:p>
            <a:pPr indent="-330189" lvl="0" marL="457189" marR="0" rtl="0" algn="l">
              <a:lnSpc>
                <a:spcPct val="100000"/>
              </a:lnSpc>
              <a:spcBef>
                <a:spcPts val="0"/>
              </a:spcBef>
              <a:spcAft>
                <a:spcPts val="0"/>
              </a:spcAft>
              <a:buClr>
                <a:srgbClr val="CB203D"/>
              </a:buClr>
              <a:buSzPct val="108108"/>
              <a:buFont typeface="Courier New"/>
              <a:buNone/>
            </a:pPr>
            <a:r>
              <a:t/>
            </a:r>
            <a:endParaRPr b="0" i="0" sz="2000" u="none" cap="none" strike="noStrike">
              <a:solidFill>
                <a:srgbClr val="595959"/>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ct val="108108"/>
              <a:buFont typeface="Courier New"/>
              <a:buChar char="o"/>
            </a:pPr>
            <a:r>
              <a:rPr b="0" i="0" lang="en-US" sz="2000" u="none" cap="none" strike="noStrike">
                <a:solidFill>
                  <a:srgbClr val="595959"/>
                </a:solidFill>
                <a:latin typeface="Calibri"/>
                <a:ea typeface="Calibri"/>
                <a:cs typeface="Calibri"/>
                <a:sym typeface="Calibri"/>
              </a:rPr>
              <a:t>It is important to move forward. Breaking one’s habit may take some time but focus on why it’s important to get a person’s pronouns and names right.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pic>
        <p:nvPicPr>
          <p:cNvPr descr="http://www.everydayinterviewtips.com/wp-content/uploads/2015/12/90675606-ra2-studio-sales-interview-questions.jpg" id="86" name="Google Shape;86;p3"/>
          <p:cNvPicPr preferRelativeResize="0"/>
          <p:nvPr/>
        </p:nvPicPr>
        <p:blipFill rotWithShape="1">
          <a:blip r:embed="rId3">
            <a:alphaModFix/>
          </a:blip>
          <a:srcRect b="0" l="0" r="0" t="0"/>
          <a:stretch/>
        </p:blipFill>
        <p:spPr>
          <a:xfrm>
            <a:off x="0" y="-1"/>
            <a:ext cx="12192000" cy="6153151"/>
          </a:xfrm>
          <a:prstGeom prst="rect">
            <a:avLst/>
          </a:prstGeom>
          <a:noFill/>
          <a:ln>
            <a:noFill/>
          </a:ln>
        </p:spPr>
      </p:pic>
      <p:pic>
        <p:nvPicPr>
          <p:cNvPr id="87" name="Google Shape;87;p3"/>
          <p:cNvPicPr preferRelativeResize="0"/>
          <p:nvPr/>
        </p:nvPicPr>
        <p:blipFill rotWithShape="1">
          <a:blip r:embed="rId4">
            <a:alphaModFix amt="65000"/>
          </a:blip>
          <a:srcRect b="0" l="0" r="0" t="0"/>
          <a:stretch/>
        </p:blipFill>
        <p:spPr>
          <a:xfrm rot="9623130">
            <a:off x="146372" y="-5993383"/>
            <a:ext cx="8163000" cy="9159157"/>
          </a:xfrm>
          <a:prstGeom prst="rect">
            <a:avLst/>
          </a:prstGeom>
          <a:noFill/>
          <a:ln>
            <a:noFill/>
          </a:ln>
        </p:spPr>
      </p:pic>
      <p:pic>
        <p:nvPicPr>
          <p:cNvPr id="88" name="Google Shape;88;p3"/>
          <p:cNvPicPr preferRelativeResize="0"/>
          <p:nvPr>
            <p:ph idx="1" type="body"/>
          </p:nvPr>
        </p:nvPicPr>
        <p:blipFill rotWithShape="1">
          <a:blip r:embed="rId4">
            <a:alphaModFix/>
          </a:blip>
          <a:srcRect b="0" l="0" r="0" t="0"/>
          <a:stretch/>
        </p:blipFill>
        <p:spPr>
          <a:xfrm rot="9623130">
            <a:off x="496466" y="-5798436"/>
            <a:ext cx="7815513" cy="8769265"/>
          </a:xfrm>
          <a:prstGeom prst="rect">
            <a:avLst/>
          </a:prstGeom>
          <a:noFill/>
          <a:ln>
            <a:noFill/>
          </a:ln>
        </p:spPr>
      </p:pic>
      <p:sp>
        <p:nvSpPr>
          <p:cNvPr id="89" name="Google Shape;89;p3"/>
          <p:cNvSpPr txBox="1"/>
          <p:nvPr/>
        </p:nvSpPr>
        <p:spPr>
          <a:xfrm>
            <a:off x="2004871" y="-102562"/>
            <a:ext cx="6283761" cy="1894318"/>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500"/>
              <a:buFont typeface="Calibri"/>
              <a:buNone/>
            </a:pPr>
            <a:r>
              <a:rPr b="1" i="0" lang="en-US" sz="3500" u="none" cap="none" strike="noStrike">
                <a:solidFill>
                  <a:schemeClr val="lt1"/>
                </a:solidFill>
                <a:latin typeface="Calibri"/>
                <a:ea typeface="Calibri"/>
                <a:cs typeface="Calibri"/>
                <a:sym typeface="Calibri"/>
              </a:rPr>
              <a:t>Gender Identity &amp; Expression</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chemeClr val="lt1"/>
              </a:buClr>
              <a:buSzPts val="2400"/>
              <a:buFont typeface="Calibri"/>
              <a:buNone/>
            </a:pPr>
            <a:r>
              <a:rPr b="0" i="0" lang="en-US" sz="2400" u="none" cap="none" strike="noStrike">
                <a:solidFill>
                  <a:schemeClr val="lt1"/>
                </a:solidFill>
                <a:latin typeface="Calibri"/>
                <a:ea typeface="Calibri"/>
                <a:cs typeface="Calibri"/>
                <a:sym typeface="Calibri"/>
              </a:rPr>
              <a:t>Overview</a:t>
            </a:r>
            <a:endParaRPr b="0" i="0" sz="1400" u="none" cap="none" strike="noStrike">
              <a:solidFill>
                <a:srgbClr val="000000"/>
              </a:solidFill>
              <a:latin typeface="Arial"/>
              <a:ea typeface="Arial"/>
              <a:cs typeface="Arial"/>
              <a:sym typeface="Arial"/>
            </a:endParaRPr>
          </a:p>
        </p:txBody>
      </p:sp>
      <p:sp>
        <p:nvSpPr>
          <p:cNvPr id="90" name="Google Shape;90;p3"/>
          <p:cNvSpPr/>
          <p:nvPr/>
        </p:nvSpPr>
        <p:spPr>
          <a:xfrm>
            <a:off x="649208" y="2472717"/>
            <a:ext cx="3183292" cy="2703264"/>
          </a:xfrm>
          <a:prstGeom prst="rect">
            <a:avLst/>
          </a:prstGeom>
          <a:noFill/>
          <a:ln>
            <a:noFill/>
          </a:ln>
        </p:spPr>
        <p:txBody>
          <a:bodyPr anchorCtr="0" anchor="t" bIns="45700" lIns="91425" spcFirstLastPara="1" rIns="91425" wrap="square" tIns="45700">
            <a:spAutoFit/>
          </a:bodyPr>
          <a:lstStyle/>
          <a:p>
            <a:pPr indent="-285744" lvl="0" marL="285744" marR="0" rtl="0" algn="l">
              <a:lnSpc>
                <a:spcPct val="200000"/>
              </a:lnSpc>
              <a:spcBef>
                <a:spcPts val="0"/>
              </a:spcBef>
              <a:spcAft>
                <a:spcPts val="0"/>
              </a:spcAft>
              <a:buClr>
                <a:srgbClr val="CB203D"/>
              </a:buClr>
              <a:buSzPts val="1800"/>
              <a:buFont typeface="Courier New"/>
              <a:buChar char="o"/>
            </a:pPr>
            <a:r>
              <a:rPr b="0" i="0" lang="en-US" sz="1800" u="none" cap="none" strike="noStrike">
                <a:solidFill>
                  <a:schemeClr val="lt1"/>
                </a:solidFill>
                <a:latin typeface="Calibri"/>
                <a:ea typeface="Calibri"/>
                <a:cs typeface="Calibri"/>
                <a:sym typeface="Calibri"/>
              </a:rPr>
              <a:t>Introduction</a:t>
            </a:r>
            <a:endParaRPr b="0" i="0" sz="1400" u="none" cap="none" strike="noStrike">
              <a:solidFill>
                <a:schemeClr val="lt1"/>
              </a:solidFill>
              <a:latin typeface="Arial"/>
              <a:ea typeface="Arial"/>
              <a:cs typeface="Arial"/>
              <a:sym typeface="Arial"/>
            </a:endParaRPr>
          </a:p>
          <a:p>
            <a:pPr indent="-285744" lvl="0" marL="285744" marR="0" rtl="0" algn="l">
              <a:lnSpc>
                <a:spcPct val="200000"/>
              </a:lnSpc>
              <a:spcBef>
                <a:spcPts val="0"/>
              </a:spcBef>
              <a:spcAft>
                <a:spcPts val="0"/>
              </a:spcAft>
              <a:buClr>
                <a:srgbClr val="CB203D"/>
              </a:buClr>
              <a:buSzPts val="1800"/>
              <a:buFont typeface="Courier New"/>
              <a:buChar char="o"/>
            </a:pPr>
            <a:r>
              <a:rPr b="0" i="0" lang="en-US" sz="1800" u="none" cap="none" strike="noStrike">
                <a:solidFill>
                  <a:schemeClr val="lt1"/>
                </a:solidFill>
                <a:latin typeface="Calibri"/>
                <a:ea typeface="Calibri"/>
                <a:cs typeface="Calibri"/>
                <a:sym typeface="Calibri"/>
              </a:rPr>
              <a:t>Terminology</a:t>
            </a:r>
            <a:endParaRPr b="0" i="0" sz="1400" u="none" cap="none" strike="noStrike">
              <a:solidFill>
                <a:schemeClr val="lt1"/>
              </a:solidFill>
              <a:latin typeface="Arial"/>
              <a:ea typeface="Arial"/>
              <a:cs typeface="Arial"/>
              <a:sym typeface="Arial"/>
            </a:endParaRPr>
          </a:p>
          <a:p>
            <a:pPr indent="-285743" lvl="0" marL="285743" marR="0" rtl="0" algn="l">
              <a:lnSpc>
                <a:spcPct val="200000"/>
              </a:lnSpc>
              <a:spcBef>
                <a:spcPts val="0"/>
              </a:spcBef>
              <a:spcAft>
                <a:spcPts val="0"/>
              </a:spcAft>
              <a:buClr>
                <a:srgbClr val="CB203D"/>
              </a:buClr>
              <a:buSzPts val="1800"/>
              <a:buFont typeface="Courier New"/>
              <a:buChar char="o"/>
            </a:pPr>
            <a:r>
              <a:rPr b="0" i="0" lang="en-US" sz="1800" u="none" cap="none" strike="noStrike">
                <a:solidFill>
                  <a:schemeClr val="lt1"/>
                </a:solidFill>
                <a:latin typeface="Calibri"/>
                <a:ea typeface="Calibri"/>
                <a:cs typeface="Calibri"/>
                <a:sym typeface="Calibri"/>
              </a:rPr>
              <a:t>Preferred Pronouns</a:t>
            </a:r>
            <a:endParaRPr sz="1800">
              <a:solidFill>
                <a:schemeClr val="lt1"/>
              </a:solidFill>
              <a:latin typeface="Calibri"/>
              <a:ea typeface="Calibri"/>
              <a:cs typeface="Calibri"/>
              <a:sym typeface="Calibri"/>
            </a:endParaRPr>
          </a:p>
          <a:p>
            <a:pPr indent="0" lvl="0" marL="0" marR="0" rtl="0" algn="l">
              <a:lnSpc>
                <a:spcPct val="2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4"/>
          <p:cNvPicPr preferRelativeResize="0"/>
          <p:nvPr/>
        </p:nvPicPr>
        <p:blipFill rotWithShape="1">
          <a:blip r:embed="rId3">
            <a:alphaModFix/>
          </a:blip>
          <a:srcRect b="0" l="0" r="47519" t="0"/>
          <a:stretch/>
        </p:blipFill>
        <p:spPr>
          <a:xfrm>
            <a:off x="6789573" y="-8097"/>
            <a:ext cx="5402427" cy="6866097"/>
          </a:xfrm>
          <a:prstGeom prst="rect">
            <a:avLst/>
          </a:prstGeom>
          <a:noFill/>
          <a:ln>
            <a:noFill/>
          </a:ln>
        </p:spPr>
      </p:pic>
      <p:pic>
        <p:nvPicPr>
          <p:cNvPr id="96" name="Google Shape;96;p4"/>
          <p:cNvPicPr preferRelativeResize="0"/>
          <p:nvPr/>
        </p:nvPicPr>
        <p:blipFill rotWithShape="1">
          <a:blip r:embed="rId4">
            <a:alphaModFix/>
          </a:blip>
          <a:srcRect b="0" l="37236" r="31842" t="0"/>
          <a:stretch/>
        </p:blipFill>
        <p:spPr>
          <a:xfrm>
            <a:off x="6693944" y="-8099"/>
            <a:ext cx="3135181" cy="6947379"/>
          </a:xfrm>
          <a:prstGeom prst="rect">
            <a:avLst/>
          </a:prstGeom>
          <a:noFill/>
          <a:ln>
            <a:noFill/>
          </a:ln>
        </p:spPr>
      </p:pic>
      <p:sp>
        <p:nvSpPr>
          <p:cNvPr id="97" name="Google Shape;97;p4"/>
          <p:cNvSpPr txBox="1"/>
          <p:nvPr/>
        </p:nvSpPr>
        <p:spPr>
          <a:xfrm>
            <a:off x="603361" y="1472097"/>
            <a:ext cx="4362491" cy="1490871"/>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700"/>
              <a:buFont typeface="Calibri"/>
              <a:buNone/>
            </a:pPr>
            <a:r>
              <a:rPr b="1" i="0" lang="en-US" sz="2700" u="none" cap="none" strike="noStrike">
                <a:solidFill>
                  <a:schemeClr val="dk1"/>
                </a:solidFill>
                <a:latin typeface="Calibri"/>
                <a:ea typeface="Calibri"/>
                <a:cs typeface="Calibri"/>
                <a:sym typeface="Calibri"/>
              </a:rPr>
              <a:t>Gender Variant and Sexually Diverse Individuals, Intro…</a:t>
            </a:r>
            <a:endParaRPr b="0" i="0" sz="1400" u="none" cap="none" strike="noStrike">
              <a:solidFill>
                <a:srgbClr val="000000"/>
              </a:solidFill>
              <a:latin typeface="Arial"/>
              <a:ea typeface="Arial"/>
              <a:cs typeface="Arial"/>
              <a:sym typeface="Arial"/>
            </a:endParaRPr>
          </a:p>
        </p:txBody>
      </p:sp>
      <p:sp>
        <p:nvSpPr>
          <p:cNvPr id="98" name="Google Shape;98;p4"/>
          <p:cNvSpPr txBox="1"/>
          <p:nvPr/>
        </p:nvSpPr>
        <p:spPr>
          <a:xfrm>
            <a:off x="603363" y="2206490"/>
            <a:ext cx="6186211" cy="3822079"/>
          </a:xfrm>
          <a:prstGeom prst="rect">
            <a:avLst/>
          </a:prstGeom>
          <a:noFill/>
          <a:ln>
            <a:noFill/>
          </a:ln>
        </p:spPr>
        <p:txBody>
          <a:bodyPr anchorCtr="0" anchor="ctr" bIns="45700" lIns="91425" spcFirstLastPara="1" rIns="91425" wrap="square" tIns="45700">
            <a:normAutofit/>
          </a:bodyPr>
          <a:lstStyle/>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People whose gender identity and/or sexual identity/orientation fall outside the scope of cisgender heterosexuality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CB203D"/>
              </a:buClr>
              <a:buSzPts val="2000"/>
              <a:buFont typeface="Trebuchet MS"/>
              <a:buNone/>
            </a:pPr>
            <a:r>
              <a:t/>
            </a:r>
            <a:endParaRPr b="0" i="0" sz="2000" u="none" cap="none" strike="noStrike">
              <a:solidFill>
                <a:srgbClr val="595959"/>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Referred to as LGBTQ+ but this is not as inclusive as needed: Lesbian, Gay, Bisexual, Transgender and Queer.</a:t>
            </a:r>
            <a:endParaRPr b="0" i="0" sz="1400" u="none" cap="none" strike="noStrike">
              <a:solidFill>
                <a:srgbClr val="000000"/>
              </a:solidFill>
              <a:latin typeface="Arial"/>
              <a:ea typeface="Arial"/>
              <a:cs typeface="Arial"/>
              <a:sym typeface="Arial"/>
            </a:endParaRPr>
          </a:p>
          <a:p>
            <a:pPr indent="-330189" lvl="0" marL="457189" marR="0" rtl="0" algn="l">
              <a:lnSpc>
                <a:spcPct val="100000"/>
              </a:lnSpc>
              <a:spcBef>
                <a:spcPts val="0"/>
              </a:spcBef>
              <a:spcAft>
                <a:spcPts val="0"/>
              </a:spcAft>
              <a:buClr>
                <a:srgbClr val="CB203D"/>
              </a:buClr>
              <a:buSzPts val="2000"/>
              <a:buFont typeface="Courier New"/>
              <a:buNone/>
            </a:pPr>
            <a:r>
              <a:t/>
            </a:r>
            <a:endParaRPr b="0" i="0" sz="2000" u="none" cap="none" strike="noStrike">
              <a:solidFill>
                <a:srgbClr val="595959"/>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rgbClr val="595959"/>
                </a:solidFill>
                <a:latin typeface="Calibri"/>
                <a:ea typeface="Calibri"/>
                <a:cs typeface="Calibri"/>
                <a:sym typeface="Calibri"/>
              </a:rPr>
              <a:t>Let’s understand the terms better!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5"/>
          <p:cNvSpPr txBox="1"/>
          <p:nvPr/>
        </p:nvSpPr>
        <p:spPr>
          <a:xfrm>
            <a:off x="3791465" y="207117"/>
            <a:ext cx="4362491" cy="1490871"/>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chemeClr val="dk1"/>
              </a:buClr>
              <a:buSzPts val="2800"/>
              <a:buFont typeface="Calibri"/>
              <a:buNone/>
            </a:pPr>
            <a:r>
              <a:rPr b="1" i="0" lang="en-US" sz="2800" u="none" cap="none" strike="noStrike">
                <a:solidFill>
                  <a:schemeClr val="dk1"/>
                </a:solidFill>
                <a:latin typeface="Calibri"/>
                <a:ea typeface="Calibri"/>
                <a:cs typeface="Calibri"/>
                <a:sym typeface="Calibri"/>
              </a:rPr>
              <a:t>Current Terminology</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7F7F7F"/>
              </a:buClr>
              <a:buSzPts val="2400"/>
              <a:buFont typeface="Calibri"/>
              <a:buNone/>
            </a:pPr>
            <a:r>
              <a:rPr b="1" i="0" lang="en-US" sz="2400" u="none" cap="none" strike="noStrike">
                <a:solidFill>
                  <a:srgbClr val="7F7F7F"/>
                </a:solidFill>
                <a:latin typeface="Calibri"/>
                <a:ea typeface="Calibri"/>
                <a:cs typeface="Calibri"/>
                <a:sym typeface="Calibri"/>
              </a:rPr>
              <a:t>arrows indicate a spectrum</a:t>
            </a:r>
            <a:endParaRPr b="0" i="0" sz="1400" u="none" cap="none" strike="noStrike">
              <a:solidFill>
                <a:srgbClr val="000000"/>
              </a:solidFill>
              <a:latin typeface="Arial"/>
              <a:ea typeface="Arial"/>
              <a:cs typeface="Arial"/>
              <a:sym typeface="Arial"/>
            </a:endParaRPr>
          </a:p>
        </p:txBody>
      </p:sp>
      <p:pic>
        <p:nvPicPr>
          <p:cNvPr descr="http://www.transstudent.org/genderunicorn1.jpg" id="105" name="Google Shape;105;p5"/>
          <p:cNvPicPr preferRelativeResize="0"/>
          <p:nvPr/>
        </p:nvPicPr>
        <p:blipFill rotWithShape="1">
          <a:blip r:embed="rId3">
            <a:alphaModFix/>
          </a:blip>
          <a:srcRect b="2745" l="42215" r="0" t="16997"/>
          <a:stretch/>
        </p:blipFill>
        <p:spPr>
          <a:xfrm>
            <a:off x="3934754" y="1399814"/>
            <a:ext cx="4322492" cy="463875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6"/>
          <p:cNvSpPr txBox="1"/>
          <p:nvPr/>
        </p:nvSpPr>
        <p:spPr>
          <a:xfrm>
            <a:off x="756923" y="904127"/>
            <a:ext cx="8164864" cy="7608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2700"/>
              <a:buFont typeface="Calibri"/>
              <a:buNone/>
            </a:pPr>
            <a:r>
              <a:rPr b="1" i="0" lang="en-US" sz="2700" u="none" cap="none" strike="noStrike">
                <a:solidFill>
                  <a:schemeClr val="dk1"/>
                </a:solidFill>
                <a:latin typeface="Calibri"/>
                <a:ea typeface="Calibri"/>
                <a:cs typeface="Calibri"/>
                <a:sym typeface="Calibri"/>
              </a:rPr>
              <a:t>Gender Identity:</a:t>
            </a:r>
            <a:endParaRPr b="0" i="0" sz="1400" u="none" cap="none" strike="noStrike">
              <a:solidFill>
                <a:srgbClr val="000000"/>
              </a:solidFill>
              <a:latin typeface="Arial"/>
              <a:ea typeface="Arial"/>
              <a:cs typeface="Arial"/>
              <a:sym typeface="Arial"/>
            </a:endParaRPr>
          </a:p>
        </p:txBody>
      </p:sp>
      <p:sp>
        <p:nvSpPr>
          <p:cNvPr id="111" name="Google Shape;111;p6"/>
          <p:cNvSpPr txBox="1"/>
          <p:nvPr/>
        </p:nvSpPr>
        <p:spPr>
          <a:xfrm>
            <a:off x="756925" y="1972639"/>
            <a:ext cx="6835679" cy="2361140"/>
          </a:xfrm>
          <a:prstGeom prst="rect">
            <a:avLst/>
          </a:prstGeom>
          <a:noFill/>
          <a:ln>
            <a:noFill/>
          </a:ln>
        </p:spPr>
        <p:txBody>
          <a:bodyPr anchorCtr="0" anchor="ctr" bIns="45700" lIns="91425" spcFirstLastPara="1" rIns="91425" wrap="square" tIns="45700">
            <a:normAutofit lnSpcReduction="10000"/>
          </a:bodyPr>
          <a:lstStyle/>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chemeClr val="dk1"/>
                </a:solidFill>
                <a:latin typeface="Calibri"/>
                <a:ea typeface="Calibri"/>
                <a:cs typeface="Calibri"/>
                <a:sym typeface="Calibri"/>
              </a:rPr>
              <a:t>One’s internal sense of being male, female, neither, both or another gender – </a:t>
            </a:r>
            <a:r>
              <a:rPr b="1" i="0" lang="en-US" sz="2000" u="none" cap="none" strike="noStrike">
                <a:solidFill>
                  <a:schemeClr val="dk1"/>
                </a:solidFill>
                <a:latin typeface="Calibri"/>
                <a:ea typeface="Calibri"/>
                <a:cs typeface="Calibri"/>
                <a:sym typeface="Calibri"/>
              </a:rPr>
              <a:t>who they are</a:t>
            </a:r>
            <a:endParaRPr b="0" i="0" sz="2000" u="none" cap="none" strike="noStrike">
              <a:solidFill>
                <a:schemeClr val="dk1"/>
              </a:solidFill>
              <a:latin typeface="Calibri"/>
              <a:ea typeface="Calibri"/>
              <a:cs typeface="Calibri"/>
              <a:sym typeface="Calibri"/>
            </a:endParaRPr>
          </a:p>
          <a:p>
            <a:pPr indent="-330189" lvl="0" marL="457189" marR="0" rtl="0" algn="l">
              <a:lnSpc>
                <a:spcPct val="100000"/>
              </a:lnSpc>
              <a:spcBef>
                <a:spcPts val="0"/>
              </a:spcBef>
              <a:spcAft>
                <a:spcPts val="0"/>
              </a:spcAft>
              <a:buClr>
                <a:srgbClr val="CB203D"/>
              </a:buClr>
              <a:buSzPts val="2000"/>
              <a:buFont typeface="Courier New"/>
              <a:buNone/>
            </a:pPr>
            <a:r>
              <a:t/>
            </a:r>
            <a:endParaRPr b="0" i="0" sz="2000" u="none" cap="none" strike="noStrike">
              <a:solidFill>
                <a:schemeClr val="dk1"/>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chemeClr val="dk1"/>
                </a:solidFill>
                <a:latin typeface="Calibri"/>
                <a:ea typeface="Calibri"/>
                <a:cs typeface="Calibri"/>
                <a:sym typeface="Calibri"/>
              </a:rPr>
              <a:t>Everyone has a gender identity.</a:t>
            </a:r>
            <a:endParaRPr/>
          </a:p>
          <a:p>
            <a:pPr indent="-330189" lvl="0" marL="457189" marR="0" rtl="0" algn="l">
              <a:lnSpc>
                <a:spcPct val="100000"/>
              </a:lnSpc>
              <a:spcBef>
                <a:spcPts val="0"/>
              </a:spcBef>
              <a:spcAft>
                <a:spcPts val="0"/>
              </a:spcAft>
              <a:buClr>
                <a:srgbClr val="CB203D"/>
              </a:buClr>
              <a:buSzPts val="2000"/>
              <a:buFont typeface="Courier New"/>
              <a:buNone/>
            </a:pPr>
            <a:r>
              <a:t/>
            </a:r>
            <a:endParaRPr b="0" i="0" sz="2000" u="none" cap="none" strike="noStrike">
              <a:solidFill>
                <a:schemeClr val="dk1"/>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2000" u="none" cap="none" strike="noStrike">
                <a:solidFill>
                  <a:schemeClr val="dk1"/>
                </a:solidFill>
                <a:latin typeface="Calibri"/>
                <a:ea typeface="Calibri"/>
                <a:cs typeface="Calibri"/>
                <a:sym typeface="Calibri"/>
              </a:rPr>
              <a:t>For transgender and gender non-conforming people, their </a:t>
            </a:r>
            <a:r>
              <a:rPr b="1" i="0" lang="en-US" sz="2000" u="none" cap="none" strike="noStrike">
                <a:solidFill>
                  <a:schemeClr val="dk1"/>
                </a:solidFill>
                <a:latin typeface="Calibri"/>
                <a:ea typeface="Calibri"/>
                <a:cs typeface="Calibri"/>
                <a:sym typeface="Calibri"/>
              </a:rPr>
              <a:t>sex assigned at birth </a:t>
            </a:r>
            <a:r>
              <a:rPr b="0" i="0" lang="en-US" sz="2000" u="none" cap="none" strike="noStrike">
                <a:solidFill>
                  <a:schemeClr val="dk1"/>
                </a:solidFill>
                <a:latin typeface="Calibri"/>
                <a:ea typeface="Calibri"/>
                <a:cs typeface="Calibri"/>
                <a:sym typeface="Calibri"/>
              </a:rPr>
              <a:t>and there internal sense of gender identity are not the same.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CB203D"/>
              </a:buClr>
              <a:buSzPts val="2000"/>
              <a:buFont typeface="Trebuchet MS"/>
              <a:buNone/>
            </a:pPr>
            <a:r>
              <a:t/>
            </a:r>
            <a:endParaRPr b="0" i="0" sz="2000" u="none" cap="none" strike="noStrike">
              <a:solidFill>
                <a:schemeClr val="dk1"/>
              </a:solidFill>
              <a:latin typeface="Calibri"/>
              <a:ea typeface="Calibri"/>
              <a:cs typeface="Calibri"/>
              <a:sym typeface="Calibri"/>
            </a:endParaRPr>
          </a:p>
        </p:txBody>
      </p:sp>
      <p:pic>
        <p:nvPicPr>
          <p:cNvPr descr="http://www.transstudent.org/genderunicorn1.jpg" id="112" name="Google Shape;112;p6"/>
          <p:cNvPicPr preferRelativeResize="0"/>
          <p:nvPr/>
        </p:nvPicPr>
        <p:blipFill rotWithShape="1">
          <a:blip r:embed="rId3">
            <a:alphaModFix/>
          </a:blip>
          <a:srcRect b="66709" l="42215" r="4164" t="16997"/>
          <a:stretch/>
        </p:blipFill>
        <p:spPr>
          <a:xfrm>
            <a:off x="6423288" y="4499431"/>
            <a:ext cx="4996998" cy="117330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8"/>
          <p:cNvSpPr txBox="1"/>
          <p:nvPr/>
        </p:nvSpPr>
        <p:spPr>
          <a:xfrm>
            <a:off x="756923" y="904127"/>
            <a:ext cx="8164864" cy="7608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2700"/>
              <a:buFont typeface="Calibri"/>
              <a:buNone/>
            </a:pPr>
            <a:r>
              <a:rPr b="1" i="0" lang="en-US" sz="2700" u="none" cap="none" strike="noStrike">
                <a:solidFill>
                  <a:schemeClr val="dk1"/>
                </a:solidFill>
                <a:latin typeface="Calibri"/>
                <a:ea typeface="Calibri"/>
                <a:cs typeface="Calibri"/>
                <a:sym typeface="Calibri"/>
              </a:rPr>
              <a:t>Gender Expression:</a:t>
            </a:r>
            <a:endParaRPr b="0" i="0" sz="1400" u="none" cap="none" strike="noStrike">
              <a:solidFill>
                <a:srgbClr val="000000"/>
              </a:solidFill>
              <a:latin typeface="Arial"/>
              <a:ea typeface="Arial"/>
              <a:cs typeface="Arial"/>
              <a:sym typeface="Arial"/>
            </a:endParaRPr>
          </a:p>
        </p:txBody>
      </p:sp>
      <p:sp>
        <p:nvSpPr>
          <p:cNvPr id="118" name="Google Shape;118;p28"/>
          <p:cNvSpPr txBox="1"/>
          <p:nvPr/>
        </p:nvSpPr>
        <p:spPr>
          <a:xfrm>
            <a:off x="756925" y="1972639"/>
            <a:ext cx="6835679" cy="2361140"/>
          </a:xfrm>
          <a:prstGeom prst="rect">
            <a:avLst/>
          </a:prstGeom>
          <a:noFill/>
          <a:ln>
            <a:noFill/>
          </a:ln>
        </p:spPr>
        <p:txBody>
          <a:bodyPr anchorCtr="0" anchor="ctr" bIns="45700" lIns="91425" spcFirstLastPara="1" rIns="91425" wrap="square" tIns="45700">
            <a:normAutofit fontScale="92500" lnSpcReduction="20000"/>
          </a:bodyPr>
          <a:lstStyle/>
          <a:p>
            <a:pPr indent="-457189" lvl="0" marL="457189" marR="0" rtl="0" algn="l">
              <a:lnSpc>
                <a:spcPct val="100000"/>
              </a:lnSpc>
              <a:spcBef>
                <a:spcPts val="0"/>
              </a:spcBef>
              <a:spcAft>
                <a:spcPts val="0"/>
              </a:spcAft>
              <a:buClr>
                <a:srgbClr val="CB203D"/>
              </a:buClr>
              <a:buSzPct val="108108"/>
              <a:buFont typeface="Courier New"/>
              <a:buChar char="o"/>
            </a:pPr>
            <a:r>
              <a:rPr b="0" i="0" lang="en-US" sz="2000" u="none" cap="none" strike="noStrike">
                <a:solidFill>
                  <a:schemeClr val="dk1"/>
                </a:solidFill>
                <a:latin typeface="Calibri"/>
                <a:ea typeface="Calibri"/>
                <a:cs typeface="Calibri"/>
                <a:sym typeface="Calibri"/>
              </a:rPr>
              <a:t>Outward manifestation of one’s gender identity – </a:t>
            </a:r>
            <a:r>
              <a:rPr b="1" i="0" lang="en-US" sz="2000" u="none" cap="none" strike="noStrike">
                <a:solidFill>
                  <a:schemeClr val="dk1"/>
                </a:solidFill>
                <a:latin typeface="Calibri"/>
                <a:ea typeface="Calibri"/>
                <a:cs typeface="Calibri"/>
                <a:sym typeface="Calibri"/>
              </a:rPr>
              <a:t>how they look</a:t>
            </a:r>
            <a:endParaRPr b="0" i="0" sz="2000" u="none" cap="none" strike="noStrike">
              <a:solidFill>
                <a:schemeClr val="dk1"/>
              </a:solidFill>
              <a:latin typeface="Calibri"/>
              <a:ea typeface="Calibri"/>
              <a:cs typeface="Calibri"/>
              <a:sym typeface="Calibri"/>
            </a:endParaRPr>
          </a:p>
          <a:p>
            <a:pPr indent="-330189" lvl="0" marL="457189" marR="0" rtl="0" algn="l">
              <a:lnSpc>
                <a:spcPct val="100000"/>
              </a:lnSpc>
              <a:spcBef>
                <a:spcPts val="0"/>
              </a:spcBef>
              <a:spcAft>
                <a:spcPts val="0"/>
              </a:spcAft>
              <a:buClr>
                <a:srgbClr val="CB203D"/>
              </a:buClr>
              <a:buSzPct val="108108"/>
              <a:buFont typeface="Courier New"/>
              <a:buNone/>
            </a:pPr>
            <a:r>
              <a:t/>
            </a:r>
            <a:endParaRPr b="0" i="0" sz="2000" u="none" cap="none" strike="noStrike">
              <a:solidFill>
                <a:schemeClr val="dk1"/>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ct val="108108"/>
              <a:buFont typeface="Courier New"/>
              <a:buChar char="o"/>
            </a:pPr>
            <a:r>
              <a:rPr b="0" i="0" lang="en-US" sz="2000" u="none" cap="none" strike="noStrike">
                <a:solidFill>
                  <a:schemeClr val="dk1"/>
                </a:solidFill>
                <a:latin typeface="Calibri"/>
                <a:ea typeface="Calibri"/>
                <a:cs typeface="Calibri"/>
                <a:sym typeface="Calibri"/>
              </a:rPr>
              <a:t>Presented by vocal tenor, body shape, hairstyle, clothing selection, behaviour…</a:t>
            </a:r>
            <a:endParaRPr/>
          </a:p>
          <a:p>
            <a:pPr indent="-330189" lvl="0" marL="457189" marR="0" rtl="0" algn="l">
              <a:lnSpc>
                <a:spcPct val="100000"/>
              </a:lnSpc>
              <a:spcBef>
                <a:spcPts val="0"/>
              </a:spcBef>
              <a:spcAft>
                <a:spcPts val="0"/>
              </a:spcAft>
              <a:buClr>
                <a:srgbClr val="CB203D"/>
              </a:buClr>
              <a:buSzPct val="108108"/>
              <a:buFont typeface="Courier New"/>
              <a:buNone/>
            </a:pPr>
            <a:r>
              <a:t/>
            </a:r>
            <a:endParaRPr b="0" i="0" sz="2000" u="none" cap="none" strike="noStrike">
              <a:solidFill>
                <a:schemeClr val="dk1"/>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ct val="108108"/>
              <a:buFont typeface="Courier New"/>
              <a:buChar char="o"/>
            </a:pPr>
            <a:r>
              <a:rPr b="0" i="0" lang="en-US" sz="2000" u="none" cap="none" strike="noStrike">
                <a:solidFill>
                  <a:schemeClr val="dk1"/>
                </a:solidFill>
                <a:latin typeface="Calibri"/>
                <a:ea typeface="Calibri"/>
                <a:cs typeface="Calibri"/>
                <a:sym typeface="Calibri"/>
              </a:rPr>
              <a:t>Many gender variant individuals seek to align their gender expression with their gender identity rather than with the gender associated with their sex assigned at birth.</a:t>
            </a:r>
            <a:endParaRPr b="0" i="0" sz="2000" u="none" cap="none" strike="noStrike">
              <a:solidFill>
                <a:schemeClr val="dk1"/>
              </a:solidFill>
              <a:latin typeface="Calibri"/>
              <a:ea typeface="Calibri"/>
              <a:cs typeface="Calibri"/>
              <a:sym typeface="Calibri"/>
            </a:endParaRPr>
          </a:p>
          <a:p>
            <a:pPr indent="-330189" lvl="0" marL="457189" marR="0" rtl="0" algn="l">
              <a:lnSpc>
                <a:spcPct val="100000"/>
              </a:lnSpc>
              <a:spcBef>
                <a:spcPts val="0"/>
              </a:spcBef>
              <a:spcAft>
                <a:spcPts val="0"/>
              </a:spcAft>
              <a:buClr>
                <a:srgbClr val="CB203D"/>
              </a:buClr>
              <a:buSzPct val="108108"/>
              <a:buFont typeface="Courier New"/>
              <a:buNone/>
            </a:pPr>
            <a:r>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CB203D"/>
              </a:buClr>
              <a:buSzPct val="108108"/>
              <a:buFont typeface="Trebuchet MS"/>
              <a:buNone/>
            </a:pPr>
            <a:r>
              <a:t/>
            </a:r>
            <a:endParaRPr b="0" i="0" sz="2000" u="none" cap="none" strike="noStrike">
              <a:solidFill>
                <a:schemeClr val="dk1"/>
              </a:solidFill>
              <a:latin typeface="Calibri"/>
              <a:ea typeface="Calibri"/>
              <a:cs typeface="Calibri"/>
              <a:sym typeface="Calibri"/>
            </a:endParaRPr>
          </a:p>
        </p:txBody>
      </p:sp>
      <p:pic>
        <p:nvPicPr>
          <p:cNvPr descr="http://www.transstudent.org/genderunicorn1.jpg" id="119" name="Google Shape;119;p28"/>
          <p:cNvPicPr preferRelativeResize="0"/>
          <p:nvPr/>
        </p:nvPicPr>
        <p:blipFill rotWithShape="1">
          <a:blip r:embed="rId3">
            <a:alphaModFix/>
          </a:blip>
          <a:srcRect b="51135" l="40779" r="13066" t="34617"/>
          <a:stretch/>
        </p:blipFill>
        <p:spPr>
          <a:xfrm>
            <a:off x="6569826" y="4893092"/>
            <a:ext cx="4703922" cy="112208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9"/>
          <p:cNvSpPr txBox="1"/>
          <p:nvPr>
            <p:ph idx="1" type="body"/>
          </p:nvPr>
        </p:nvSpPr>
        <p:spPr>
          <a:xfrm>
            <a:off x="838200" y="640522"/>
            <a:ext cx="5181600" cy="5536441"/>
          </a:xfrm>
          <a:prstGeom prst="rect">
            <a:avLst/>
          </a:prstGeom>
          <a:noFill/>
          <a:ln>
            <a:noFill/>
          </a:ln>
        </p:spPr>
        <p:txBody>
          <a:bodyPr anchorCtr="0" anchor="t" bIns="45700" lIns="0" spcFirstLastPara="1" rIns="0" wrap="square" tIns="46800">
            <a:normAutofit/>
          </a:bodyPr>
          <a:lstStyle/>
          <a:p>
            <a:pPr indent="-342900" lvl="0" marL="457200" rtl="0" algn="l">
              <a:lnSpc>
                <a:spcPct val="90000"/>
              </a:lnSpc>
              <a:spcBef>
                <a:spcPts val="1000"/>
              </a:spcBef>
              <a:spcAft>
                <a:spcPts val="0"/>
              </a:spcAft>
              <a:buSzPts val="1800"/>
              <a:buChar char="o"/>
            </a:pPr>
            <a:r>
              <a:rPr lang="en-US"/>
              <a:t>transgender man</a:t>
            </a:r>
            <a:endParaRPr/>
          </a:p>
        </p:txBody>
      </p:sp>
      <p:sp>
        <p:nvSpPr>
          <p:cNvPr id="125" name="Google Shape;125;p29"/>
          <p:cNvSpPr txBox="1"/>
          <p:nvPr>
            <p:ph idx="2" type="body"/>
          </p:nvPr>
        </p:nvSpPr>
        <p:spPr>
          <a:xfrm>
            <a:off x="6172200" y="640522"/>
            <a:ext cx="5181600" cy="5536441"/>
          </a:xfrm>
          <a:prstGeom prst="rect">
            <a:avLst/>
          </a:prstGeom>
          <a:noFill/>
          <a:ln>
            <a:noFill/>
          </a:ln>
        </p:spPr>
        <p:txBody>
          <a:bodyPr anchorCtr="0" anchor="t" bIns="45700" lIns="0" spcFirstLastPara="1" rIns="0" wrap="square" tIns="46800">
            <a:normAutofit/>
          </a:bodyPr>
          <a:lstStyle/>
          <a:p>
            <a:pPr indent="-342900" lvl="0" marL="457200" rtl="0" algn="l">
              <a:lnSpc>
                <a:spcPct val="90000"/>
              </a:lnSpc>
              <a:spcBef>
                <a:spcPts val="1000"/>
              </a:spcBef>
              <a:spcAft>
                <a:spcPts val="0"/>
              </a:spcAft>
              <a:buSzPts val="1800"/>
              <a:buChar char="o"/>
            </a:pPr>
            <a:r>
              <a:rPr lang="en-US"/>
              <a:t>genderqueer</a:t>
            </a:r>
            <a:endParaRPr/>
          </a:p>
        </p:txBody>
      </p:sp>
      <p:pic>
        <p:nvPicPr>
          <p:cNvPr descr="TransMan.jpeg" id="126" name="Google Shape;126;p29"/>
          <p:cNvPicPr preferRelativeResize="0"/>
          <p:nvPr/>
        </p:nvPicPr>
        <p:blipFill rotWithShape="1">
          <a:blip r:embed="rId3">
            <a:alphaModFix/>
          </a:blip>
          <a:srcRect b="0" l="0" r="0" t="0"/>
          <a:stretch/>
        </p:blipFill>
        <p:spPr>
          <a:xfrm>
            <a:off x="838200" y="1479824"/>
            <a:ext cx="4560957" cy="4560957"/>
          </a:xfrm>
          <a:prstGeom prst="rect">
            <a:avLst/>
          </a:prstGeom>
          <a:noFill/>
          <a:ln>
            <a:noFill/>
          </a:ln>
        </p:spPr>
      </p:pic>
      <p:pic>
        <p:nvPicPr>
          <p:cNvPr descr="GQ androgynous.jpeg" id="127" name="Google Shape;127;p29"/>
          <p:cNvPicPr preferRelativeResize="0"/>
          <p:nvPr/>
        </p:nvPicPr>
        <p:blipFill rotWithShape="1">
          <a:blip r:embed="rId4">
            <a:alphaModFix/>
          </a:blip>
          <a:srcRect b="0" l="0" r="0" t="0"/>
          <a:stretch/>
        </p:blipFill>
        <p:spPr>
          <a:xfrm>
            <a:off x="6327913" y="1479824"/>
            <a:ext cx="3040638" cy="4560957"/>
          </a:xfrm>
          <a:prstGeom prst="rect">
            <a:avLst/>
          </a:prstGeom>
          <a:noFill/>
          <a:ln>
            <a:noFill/>
          </a:ln>
        </p:spPr>
      </p:pic>
      <p:pic>
        <p:nvPicPr>
          <p:cNvPr descr="http://www.transstudent.org/genderunicorn1.jpg" id="128" name="Google Shape;128;p29"/>
          <p:cNvPicPr preferRelativeResize="0"/>
          <p:nvPr/>
        </p:nvPicPr>
        <p:blipFill rotWithShape="1">
          <a:blip r:embed="rId5">
            <a:alphaModFix/>
          </a:blip>
          <a:srcRect b="51135" l="40779" r="13066" t="34617"/>
          <a:stretch/>
        </p:blipFill>
        <p:spPr>
          <a:xfrm rot="-5400000">
            <a:off x="8529329" y="3216310"/>
            <a:ext cx="4560957" cy="108798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gtEl>
                                        <p:attrNameLst>
                                          <p:attrName>style.visibility</p:attrName>
                                        </p:attrNameLst>
                                      </p:cBhvr>
                                      <p:to>
                                        <p:strVal val="visible"/>
                                      </p:to>
                                    </p:set>
                                    <p:animEffect filter="fade" transition="in">
                                      <p:cBhvr>
                                        <p:cTn dur="500"/>
                                        <p:tgtEl>
                                          <p:spTgt spid="1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gtEl>
                                        <p:attrNameLst>
                                          <p:attrName>style.visibility</p:attrName>
                                        </p:attrNameLst>
                                      </p:cBhvr>
                                      <p:to>
                                        <p:strVal val="visible"/>
                                      </p:to>
                                    </p:set>
                                    <p:animEffect filter="fade" transition="in">
                                      <p:cBhvr>
                                        <p:cTn dur="500"/>
                                        <p:tgtEl>
                                          <p:spTgt spid="1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30"/>
          <p:cNvSpPr txBox="1"/>
          <p:nvPr/>
        </p:nvSpPr>
        <p:spPr>
          <a:xfrm>
            <a:off x="756923" y="904127"/>
            <a:ext cx="8164864" cy="7608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2700"/>
              <a:buFont typeface="Calibri"/>
              <a:buNone/>
            </a:pPr>
            <a:r>
              <a:rPr b="1" i="0" lang="en-US" sz="2700" u="none" cap="none" strike="noStrike">
                <a:solidFill>
                  <a:schemeClr val="dk1"/>
                </a:solidFill>
                <a:latin typeface="Calibri"/>
                <a:ea typeface="Calibri"/>
                <a:cs typeface="Calibri"/>
                <a:sym typeface="Calibri"/>
              </a:rPr>
              <a:t>Sexual Orientation:</a:t>
            </a:r>
            <a:endParaRPr b="0" i="0" sz="1400" u="none" cap="none" strike="noStrike">
              <a:solidFill>
                <a:srgbClr val="000000"/>
              </a:solidFill>
              <a:latin typeface="Arial"/>
              <a:ea typeface="Arial"/>
              <a:cs typeface="Arial"/>
              <a:sym typeface="Arial"/>
            </a:endParaRPr>
          </a:p>
        </p:txBody>
      </p:sp>
      <p:sp>
        <p:nvSpPr>
          <p:cNvPr id="134" name="Google Shape;134;p30"/>
          <p:cNvSpPr txBox="1"/>
          <p:nvPr/>
        </p:nvSpPr>
        <p:spPr>
          <a:xfrm>
            <a:off x="684325" y="1795950"/>
            <a:ext cx="10650300" cy="2700900"/>
          </a:xfrm>
          <a:prstGeom prst="rect">
            <a:avLst/>
          </a:prstGeom>
          <a:noFill/>
          <a:ln>
            <a:noFill/>
          </a:ln>
        </p:spPr>
        <p:txBody>
          <a:bodyPr anchorCtr="0" anchor="ctr" bIns="45700" lIns="91425" spcFirstLastPara="1" rIns="91425" wrap="square" tIns="45700">
            <a:noAutofit/>
          </a:bodyPr>
          <a:lstStyle/>
          <a:p>
            <a:pPr indent="-457189" lvl="0" marL="457189" marR="0" rtl="0" algn="l">
              <a:lnSpc>
                <a:spcPct val="100000"/>
              </a:lnSpc>
              <a:spcBef>
                <a:spcPts val="0"/>
              </a:spcBef>
              <a:spcAft>
                <a:spcPts val="0"/>
              </a:spcAft>
              <a:buClr>
                <a:srgbClr val="CB203D"/>
              </a:buClr>
              <a:buSzPts val="2000"/>
              <a:buFont typeface="Courier New"/>
              <a:buChar char="o"/>
            </a:pPr>
            <a:r>
              <a:rPr b="0" i="0" lang="en-US" sz="1900" u="none" cap="none" strike="noStrike">
                <a:solidFill>
                  <a:schemeClr val="dk1"/>
                </a:solidFill>
                <a:latin typeface="Calibri"/>
                <a:ea typeface="Calibri"/>
                <a:cs typeface="Calibri"/>
                <a:sym typeface="Calibri"/>
              </a:rPr>
              <a:t>Sexual orientation is the type of sexual/physical, romantic/emotional attraction one feels for others.</a:t>
            </a:r>
            <a:endParaRPr/>
          </a:p>
          <a:p>
            <a:pPr indent="-330189" lvl="0" marL="457189" marR="0" rtl="0" algn="l">
              <a:lnSpc>
                <a:spcPct val="100000"/>
              </a:lnSpc>
              <a:spcBef>
                <a:spcPts val="0"/>
              </a:spcBef>
              <a:spcAft>
                <a:spcPts val="0"/>
              </a:spcAft>
              <a:buClr>
                <a:srgbClr val="CB203D"/>
              </a:buClr>
              <a:buSzPts val="2000"/>
              <a:buFont typeface="Courier New"/>
              <a:buNone/>
            </a:pPr>
            <a:r>
              <a:t/>
            </a:r>
            <a:endParaRPr b="0" i="0" sz="1900" u="none" cap="none" strike="noStrike">
              <a:solidFill>
                <a:schemeClr val="dk1"/>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lang="en-US" sz="1900">
                <a:solidFill>
                  <a:schemeClr val="dk1"/>
                </a:solidFill>
                <a:latin typeface="Calibri"/>
                <a:ea typeface="Calibri"/>
                <a:cs typeface="Calibri"/>
                <a:sym typeface="Calibri"/>
              </a:rPr>
              <a:t>This is often</a:t>
            </a:r>
            <a:r>
              <a:rPr b="0" i="0" lang="en-US" sz="1900" u="none" cap="none" strike="noStrike">
                <a:solidFill>
                  <a:schemeClr val="dk1"/>
                </a:solidFill>
                <a:latin typeface="Calibri"/>
                <a:ea typeface="Calibri"/>
                <a:cs typeface="Calibri"/>
                <a:sym typeface="Calibri"/>
              </a:rPr>
              <a:t> based on th</a:t>
            </a:r>
            <a:r>
              <a:rPr lang="en-US" sz="1900">
                <a:solidFill>
                  <a:schemeClr val="dk1"/>
                </a:solidFill>
                <a:latin typeface="Calibri"/>
                <a:ea typeface="Calibri"/>
                <a:cs typeface="Calibri"/>
                <a:sym typeface="Calibri"/>
              </a:rPr>
              <a:t>e </a:t>
            </a:r>
            <a:r>
              <a:rPr b="0" i="0" lang="en-US" sz="1900" u="none" cap="none" strike="noStrike">
                <a:solidFill>
                  <a:schemeClr val="dk1"/>
                </a:solidFill>
                <a:latin typeface="Calibri"/>
                <a:ea typeface="Calibri"/>
                <a:cs typeface="Calibri"/>
                <a:sym typeface="Calibri"/>
              </a:rPr>
              <a:t>relationship between the person and the people they are attracted to.</a:t>
            </a:r>
            <a:endParaRPr/>
          </a:p>
          <a:p>
            <a:pPr indent="-330189" lvl="0" marL="457189" marR="0" rtl="0" algn="l">
              <a:lnSpc>
                <a:spcPct val="100000"/>
              </a:lnSpc>
              <a:spcBef>
                <a:spcPts val="0"/>
              </a:spcBef>
              <a:spcAft>
                <a:spcPts val="0"/>
              </a:spcAft>
              <a:buClr>
                <a:srgbClr val="CB203D"/>
              </a:buClr>
              <a:buSzPts val="2000"/>
              <a:buFont typeface="Courier New"/>
              <a:buNone/>
            </a:pPr>
            <a:r>
              <a:t/>
            </a:r>
            <a:endParaRPr b="0" i="0" sz="1900" u="none" cap="none" strike="noStrike">
              <a:solidFill>
                <a:schemeClr val="dk1"/>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1900" u="none" cap="none" strike="noStrike">
                <a:solidFill>
                  <a:schemeClr val="dk1"/>
                </a:solidFill>
                <a:latin typeface="Calibri"/>
                <a:ea typeface="Calibri"/>
                <a:cs typeface="Calibri"/>
                <a:sym typeface="Calibri"/>
              </a:rPr>
              <a:t>Sexual and romantic attraction can be based on a variety of factors including, but not limited to, gender identity, gender expression and sex assigned at birth.</a:t>
            </a:r>
            <a:endParaRPr/>
          </a:p>
          <a:p>
            <a:pPr indent="-330189" lvl="0" marL="457189" marR="0" rtl="0" algn="l">
              <a:lnSpc>
                <a:spcPct val="100000"/>
              </a:lnSpc>
              <a:spcBef>
                <a:spcPts val="0"/>
              </a:spcBef>
              <a:spcAft>
                <a:spcPts val="0"/>
              </a:spcAft>
              <a:buClr>
                <a:srgbClr val="CB203D"/>
              </a:buClr>
              <a:buSzPts val="2000"/>
              <a:buFont typeface="Courier New"/>
              <a:buNone/>
            </a:pPr>
            <a:r>
              <a:t/>
            </a:r>
            <a:endParaRPr b="0" i="0" sz="1900" u="none" cap="none" strike="noStrike">
              <a:solidFill>
                <a:schemeClr val="dk1"/>
              </a:solidFill>
              <a:latin typeface="Calibri"/>
              <a:ea typeface="Calibri"/>
              <a:cs typeface="Calibri"/>
              <a:sym typeface="Calibri"/>
            </a:endParaRPr>
          </a:p>
          <a:p>
            <a:pPr indent="-457189" lvl="0" marL="457189" marR="0" rtl="0" algn="l">
              <a:lnSpc>
                <a:spcPct val="100000"/>
              </a:lnSpc>
              <a:spcBef>
                <a:spcPts val="0"/>
              </a:spcBef>
              <a:spcAft>
                <a:spcPts val="0"/>
              </a:spcAft>
              <a:buClr>
                <a:srgbClr val="CB203D"/>
              </a:buClr>
              <a:buSzPts val="2000"/>
              <a:buFont typeface="Courier New"/>
              <a:buChar char="o"/>
            </a:pPr>
            <a:r>
              <a:rPr b="0" i="0" lang="en-US" sz="1900" u="none" cap="none" strike="noStrike">
                <a:solidFill>
                  <a:schemeClr val="dk1"/>
                </a:solidFill>
                <a:latin typeface="Calibri"/>
                <a:ea typeface="Calibri"/>
                <a:cs typeface="Calibri"/>
                <a:sym typeface="Calibri"/>
              </a:rPr>
              <a:t>The terms </a:t>
            </a:r>
            <a:r>
              <a:rPr b="0" i="1" lang="en-US" sz="1900" u="none" cap="none" strike="noStrike">
                <a:solidFill>
                  <a:schemeClr val="dk1"/>
                </a:solidFill>
                <a:latin typeface="Calibri"/>
                <a:ea typeface="Calibri"/>
                <a:cs typeface="Calibri"/>
                <a:sym typeface="Calibri"/>
              </a:rPr>
              <a:t>sexual preference </a:t>
            </a:r>
            <a:r>
              <a:rPr b="0" i="0" lang="en-US" sz="1900" u="none" cap="none" strike="noStrike">
                <a:solidFill>
                  <a:schemeClr val="dk1"/>
                </a:solidFill>
                <a:latin typeface="Calibri"/>
                <a:ea typeface="Calibri"/>
                <a:cs typeface="Calibri"/>
                <a:sym typeface="Calibri"/>
              </a:rPr>
              <a:t>and </a:t>
            </a:r>
            <a:r>
              <a:rPr b="0" i="1" lang="en-US" sz="1900" u="none" cap="none" strike="noStrike">
                <a:solidFill>
                  <a:schemeClr val="dk1"/>
                </a:solidFill>
                <a:latin typeface="Calibri"/>
                <a:ea typeface="Calibri"/>
                <a:cs typeface="Calibri"/>
                <a:sym typeface="Calibri"/>
              </a:rPr>
              <a:t>homosexuality</a:t>
            </a:r>
            <a:r>
              <a:rPr b="0" i="0" lang="en-US" sz="1900" u="none" cap="none" strike="noStrike">
                <a:solidFill>
                  <a:schemeClr val="dk1"/>
                </a:solidFill>
                <a:latin typeface="Calibri"/>
                <a:ea typeface="Calibri"/>
                <a:cs typeface="Calibri"/>
                <a:sym typeface="Calibri"/>
              </a:rPr>
              <a:t> are considered outdated and should not be used.</a:t>
            </a:r>
            <a:endParaRPr b="0" i="0" sz="1900" u="none" cap="none" strike="noStrike">
              <a:solidFill>
                <a:srgbClr val="000000"/>
              </a:solidFill>
              <a:latin typeface="Arial"/>
              <a:ea typeface="Arial"/>
              <a:cs typeface="Arial"/>
              <a:sym typeface="Arial"/>
            </a:endParaRPr>
          </a:p>
        </p:txBody>
      </p:sp>
      <p:pic>
        <p:nvPicPr>
          <p:cNvPr descr="http://www.transstudent.org/genderunicorn1.jpg" id="135" name="Google Shape;135;p30"/>
          <p:cNvPicPr preferRelativeResize="0"/>
          <p:nvPr/>
        </p:nvPicPr>
        <p:blipFill rotWithShape="1">
          <a:blip r:embed="rId3">
            <a:alphaModFix/>
          </a:blip>
          <a:srcRect b="3593" l="42215" r="6435" t="64735"/>
          <a:stretch/>
        </p:blipFill>
        <p:spPr>
          <a:xfrm>
            <a:off x="6893115" y="4496896"/>
            <a:ext cx="4325074" cy="206122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7"/>
          <p:cNvPicPr preferRelativeResize="0"/>
          <p:nvPr/>
        </p:nvPicPr>
        <p:blipFill rotWithShape="1">
          <a:blip r:embed="rId3">
            <a:alphaModFix/>
          </a:blip>
          <a:srcRect b="16083" l="248" r="247" t="0"/>
          <a:stretch/>
        </p:blipFill>
        <p:spPr>
          <a:xfrm>
            <a:off x="0" y="0"/>
            <a:ext cx="12192000" cy="6858000"/>
          </a:xfrm>
          <a:prstGeom prst="rect">
            <a:avLst/>
          </a:prstGeom>
          <a:noFill/>
          <a:ln>
            <a:noFill/>
          </a:ln>
        </p:spPr>
      </p:pic>
      <p:pic>
        <p:nvPicPr>
          <p:cNvPr id="141" name="Google Shape;141;p7"/>
          <p:cNvPicPr preferRelativeResize="0"/>
          <p:nvPr/>
        </p:nvPicPr>
        <p:blipFill rotWithShape="1">
          <a:blip r:embed="rId4">
            <a:alphaModFix/>
          </a:blip>
          <a:srcRect b="0" l="0" r="0" t="0"/>
          <a:stretch/>
        </p:blipFill>
        <p:spPr>
          <a:xfrm>
            <a:off x="551171" y="6333067"/>
            <a:ext cx="1974007" cy="389467"/>
          </a:xfrm>
          <a:prstGeom prst="rect">
            <a:avLst/>
          </a:prstGeom>
          <a:noFill/>
          <a:ln>
            <a:noFill/>
          </a:ln>
        </p:spPr>
      </p:pic>
      <p:grpSp>
        <p:nvGrpSpPr>
          <p:cNvPr id="142" name="Google Shape;142;p7"/>
          <p:cNvGrpSpPr/>
          <p:nvPr/>
        </p:nvGrpSpPr>
        <p:grpSpPr>
          <a:xfrm>
            <a:off x="2737094" y="1650646"/>
            <a:ext cx="6717813" cy="3726578"/>
            <a:chOff x="1213093" y="840124"/>
            <a:chExt cx="6717813" cy="3726578"/>
          </a:xfrm>
        </p:grpSpPr>
        <p:grpSp>
          <p:nvGrpSpPr>
            <p:cNvPr id="143" name="Google Shape;143;p7"/>
            <p:cNvGrpSpPr/>
            <p:nvPr/>
          </p:nvGrpSpPr>
          <p:grpSpPr>
            <a:xfrm>
              <a:off x="1213093" y="840124"/>
              <a:ext cx="6717813" cy="3726578"/>
              <a:chOff x="3155799" y="488799"/>
              <a:chExt cx="5880400" cy="5880400"/>
            </a:xfrm>
          </p:grpSpPr>
          <p:sp>
            <p:nvSpPr>
              <p:cNvPr id="144" name="Google Shape;144;p7"/>
              <p:cNvSpPr/>
              <p:nvPr/>
            </p:nvSpPr>
            <p:spPr>
              <a:xfrm>
                <a:off x="3155799" y="488799"/>
                <a:ext cx="5880400" cy="5880400"/>
              </a:xfrm>
              <a:custGeom>
                <a:rect b="b" l="l" r="r" t="t"/>
                <a:pathLst>
                  <a:path extrusionOk="0" h="5880400" w="5880400">
                    <a:moveTo>
                      <a:pt x="0" y="2940200"/>
                    </a:moveTo>
                    <a:cubicBezTo>
                      <a:pt x="0" y="1316372"/>
                      <a:pt x="1316372" y="0"/>
                      <a:pt x="2940200" y="0"/>
                    </a:cubicBezTo>
                    <a:cubicBezTo>
                      <a:pt x="4564028" y="0"/>
                      <a:pt x="5880400" y="1316372"/>
                      <a:pt x="5880400" y="2940200"/>
                    </a:cubicBezTo>
                    <a:cubicBezTo>
                      <a:pt x="5880400" y="4564028"/>
                      <a:pt x="4564028" y="5880400"/>
                      <a:pt x="2940200" y="5880400"/>
                    </a:cubicBezTo>
                    <a:cubicBezTo>
                      <a:pt x="1316372" y="5880400"/>
                      <a:pt x="0" y="4564028"/>
                      <a:pt x="0" y="2940200"/>
                    </a:cubicBezTo>
                    <a:close/>
                  </a:path>
                </a:pathLst>
              </a:custGeom>
              <a:solidFill>
                <a:srgbClr val="A8D08C"/>
              </a:solidFill>
              <a:ln>
                <a:noFill/>
              </a:ln>
            </p:spPr>
            <p:txBody>
              <a:bodyPr anchorCtr="0" anchor="ctr" bIns="4839425" lIns="1080000" spcFirstLastPara="1" rIns="1080000" wrap="square" tIns="429125">
                <a:noAutofit/>
              </a:bodyPr>
              <a:lstStyle/>
              <a:p>
                <a:pPr indent="0" lvl="0" marL="0" marR="0" rtl="0" algn="ctr">
                  <a:lnSpc>
                    <a:spcPct val="90000"/>
                  </a:lnSpc>
                  <a:spcBef>
                    <a:spcPts val="0"/>
                  </a:spcBef>
                  <a:spcAft>
                    <a:spcPts val="0"/>
                  </a:spcAft>
                  <a:buClr>
                    <a:srgbClr val="000000"/>
                  </a:buClr>
                  <a:buSzPts val="1050"/>
                  <a:buFont typeface="Arial"/>
                  <a:buNone/>
                </a:pPr>
                <a:r>
                  <a:t/>
                </a:r>
                <a:endParaRPr b="0" i="0" sz="1050" u="none" cap="none" strike="noStrike">
                  <a:solidFill>
                    <a:schemeClr val="dk1"/>
                  </a:solidFill>
                  <a:latin typeface="Arial"/>
                  <a:ea typeface="Arial"/>
                  <a:cs typeface="Arial"/>
                  <a:sym typeface="Arial"/>
                </a:endParaRPr>
              </a:p>
            </p:txBody>
          </p:sp>
          <p:sp>
            <p:nvSpPr>
              <p:cNvPr id="145" name="Google Shape;145;p7"/>
              <p:cNvSpPr/>
              <p:nvPr/>
            </p:nvSpPr>
            <p:spPr>
              <a:xfrm>
                <a:off x="3764986" y="1664878"/>
                <a:ext cx="4704320" cy="4704321"/>
              </a:xfrm>
              <a:custGeom>
                <a:rect b="b" l="l" r="r" t="t"/>
                <a:pathLst>
                  <a:path extrusionOk="0" h="4704320" w="4704320">
                    <a:moveTo>
                      <a:pt x="0" y="2352160"/>
                    </a:moveTo>
                    <a:cubicBezTo>
                      <a:pt x="0" y="1053098"/>
                      <a:pt x="1053098" y="0"/>
                      <a:pt x="2352160" y="0"/>
                    </a:cubicBezTo>
                    <a:cubicBezTo>
                      <a:pt x="3651222" y="0"/>
                      <a:pt x="4704320" y="1053098"/>
                      <a:pt x="4704320" y="2352160"/>
                    </a:cubicBezTo>
                    <a:cubicBezTo>
                      <a:pt x="4704320" y="3651222"/>
                      <a:pt x="3651222" y="4704320"/>
                      <a:pt x="2352160" y="4704320"/>
                    </a:cubicBezTo>
                    <a:cubicBezTo>
                      <a:pt x="1053098" y="4704320"/>
                      <a:pt x="0" y="3651222"/>
                      <a:pt x="0" y="2352160"/>
                    </a:cubicBezTo>
                    <a:close/>
                  </a:path>
                </a:pathLst>
              </a:custGeom>
              <a:solidFill>
                <a:srgbClr val="FD6666"/>
              </a:solidFill>
              <a:ln>
                <a:noFill/>
              </a:ln>
            </p:spPr>
            <p:txBody>
              <a:bodyPr anchorCtr="0" anchor="ctr" bIns="3710400" lIns="0" spcFirstLastPara="1" rIns="0" wrap="square" tIns="417375">
                <a:noAutofit/>
              </a:bodyPr>
              <a:lstStyle/>
              <a:p>
                <a:pPr indent="0" lvl="0" marL="0" marR="0" rtl="0" algn="ctr">
                  <a:lnSpc>
                    <a:spcPct val="90000"/>
                  </a:lnSpc>
                  <a:spcBef>
                    <a:spcPts val="0"/>
                  </a:spcBef>
                  <a:spcAft>
                    <a:spcPts val="0"/>
                  </a:spcAft>
                  <a:buClr>
                    <a:srgbClr val="000000"/>
                  </a:buClr>
                  <a:buSzPts val="1050"/>
                  <a:buFont typeface="Arial"/>
                  <a:buNone/>
                </a:pPr>
                <a:r>
                  <a:t/>
                </a:r>
                <a:endParaRPr b="0" i="0" sz="1050" u="none" cap="none" strike="noStrike">
                  <a:solidFill>
                    <a:schemeClr val="dk1"/>
                  </a:solidFill>
                  <a:latin typeface="Arial"/>
                  <a:ea typeface="Arial"/>
                  <a:cs typeface="Arial"/>
                  <a:sym typeface="Arial"/>
                </a:endParaRPr>
              </a:p>
            </p:txBody>
          </p:sp>
          <p:sp>
            <p:nvSpPr>
              <p:cNvPr id="146" name="Google Shape;146;p7"/>
              <p:cNvSpPr/>
              <p:nvPr/>
            </p:nvSpPr>
            <p:spPr>
              <a:xfrm>
                <a:off x="4331879" y="2840959"/>
                <a:ext cx="3528240" cy="3528240"/>
              </a:xfrm>
              <a:custGeom>
                <a:rect b="b" l="l" r="r" t="t"/>
                <a:pathLst>
                  <a:path extrusionOk="0" h="3528240" w="3528240">
                    <a:moveTo>
                      <a:pt x="0" y="1764120"/>
                    </a:moveTo>
                    <a:cubicBezTo>
                      <a:pt x="0" y="789823"/>
                      <a:pt x="789823" y="0"/>
                      <a:pt x="1764120" y="0"/>
                    </a:cubicBezTo>
                    <a:cubicBezTo>
                      <a:pt x="2738417" y="0"/>
                      <a:pt x="3528240" y="789823"/>
                      <a:pt x="3528240" y="1764120"/>
                    </a:cubicBezTo>
                    <a:cubicBezTo>
                      <a:pt x="3528240" y="2738417"/>
                      <a:pt x="2738417" y="3528240"/>
                      <a:pt x="1764120" y="3528240"/>
                    </a:cubicBezTo>
                    <a:cubicBezTo>
                      <a:pt x="789823" y="3528240"/>
                      <a:pt x="0" y="2738417"/>
                      <a:pt x="0" y="1764120"/>
                    </a:cubicBezTo>
                    <a:close/>
                  </a:path>
                </a:pathLst>
              </a:custGeom>
              <a:solidFill>
                <a:schemeClr val="accent4"/>
              </a:solidFill>
              <a:ln>
                <a:noFill/>
              </a:ln>
            </p:spPr>
            <p:txBody>
              <a:bodyPr anchorCtr="0" anchor="ctr" bIns="2604875" lIns="1077150" spcFirstLastPara="1" rIns="1077150" wrap="square" tIns="399725">
                <a:noAutofit/>
              </a:bodyPr>
              <a:lstStyle/>
              <a:p>
                <a:pPr indent="0" lvl="0" marL="0" marR="0" rtl="0" algn="ctr">
                  <a:lnSpc>
                    <a:spcPct val="90000"/>
                  </a:lnSpc>
                  <a:spcBef>
                    <a:spcPts val="0"/>
                  </a:spcBef>
                  <a:spcAft>
                    <a:spcPts val="0"/>
                  </a:spcAft>
                  <a:buClr>
                    <a:srgbClr val="000000"/>
                  </a:buClr>
                  <a:buSzPts val="1050"/>
                  <a:buFont typeface="Arial"/>
                  <a:buNone/>
                </a:pPr>
                <a:r>
                  <a:t/>
                </a:r>
                <a:endParaRPr b="0" i="0" sz="1050" u="none" cap="none" strike="noStrike">
                  <a:solidFill>
                    <a:schemeClr val="dk1"/>
                  </a:solidFill>
                  <a:latin typeface="Arial"/>
                  <a:ea typeface="Arial"/>
                  <a:cs typeface="Arial"/>
                  <a:sym typeface="Arial"/>
                </a:endParaRPr>
              </a:p>
              <a:p>
                <a:pPr indent="0" lvl="0" marL="0" marR="0" rtl="0" algn="ctr">
                  <a:lnSpc>
                    <a:spcPct val="90000"/>
                  </a:lnSpc>
                  <a:spcBef>
                    <a:spcPts val="368"/>
                  </a:spcBef>
                  <a:spcAft>
                    <a:spcPts val="0"/>
                  </a:spcAft>
                  <a:buClr>
                    <a:srgbClr val="000000"/>
                  </a:buClr>
                  <a:buSzPts val="1050"/>
                  <a:buFont typeface="Arial"/>
                  <a:buNone/>
                </a:pPr>
                <a:r>
                  <a:t/>
                </a:r>
                <a:endParaRPr b="0" i="0" sz="1050" u="none" cap="none" strike="noStrike">
                  <a:solidFill>
                    <a:schemeClr val="dk1"/>
                  </a:solidFill>
                  <a:latin typeface="Arial"/>
                  <a:ea typeface="Arial"/>
                  <a:cs typeface="Arial"/>
                  <a:sym typeface="Arial"/>
                </a:endParaRPr>
              </a:p>
              <a:p>
                <a:pPr indent="0" lvl="0" marL="0" marR="0" rtl="0" algn="ctr">
                  <a:lnSpc>
                    <a:spcPct val="90000"/>
                  </a:lnSpc>
                  <a:spcBef>
                    <a:spcPts val="368"/>
                  </a:spcBef>
                  <a:spcAft>
                    <a:spcPts val="0"/>
                  </a:spcAft>
                  <a:buClr>
                    <a:srgbClr val="000000"/>
                  </a:buClr>
                  <a:buSzPts val="1050"/>
                  <a:buFont typeface="Arial"/>
                  <a:buNone/>
                </a:pPr>
                <a:r>
                  <a:t/>
                </a:r>
                <a:endParaRPr b="0" i="0" sz="1050" u="none" cap="none" strike="noStrike">
                  <a:solidFill>
                    <a:schemeClr val="dk1"/>
                  </a:solidFill>
                  <a:latin typeface="Arial"/>
                  <a:ea typeface="Arial"/>
                  <a:cs typeface="Arial"/>
                  <a:sym typeface="Arial"/>
                </a:endParaRPr>
              </a:p>
              <a:p>
                <a:pPr indent="0" lvl="0" marL="0" marR="0" rtl="0" algn="ctr">
                  <a:lnSpc>
                    <a:spcPct val="90000"/>
                  </a:lnSpc>
                  <a:spcBef>
                    <a:spcPts val="368"/>
                  </a:spcBef>
                  <a:spcAft>
                    <a:spcPts val="0"/>
                  </a:spcAft>
                  <a:buClr>
                    <a:srgbClr val="000000"/>
                  </a:buClr>
                  <a:buSzPts val="1050"/>
                  <a:buFont typeface="Arial"/>
                  <a:buNone/>
                </a:pPr>
                <a:r>
                  <a:t/>
                </a:r>
                <a:endParaRPr b="0" i="0" sz="1050" u="none" cap="none" strike="noStrike">
                  <a:solidFill>
                    <a:schemeClr val="dk1"/>
                  </a:solidFill>
                  <a:latin typeface="Arial"/>
                  <a:ea typeface="Arial"/>
                  <a:cs typeface="Arial"/>
                  <a:sym typeface="Arial"/>
                </a:endParaRPr>
              </a:p>
            </p:txBody>
          </p:sp>
          <p:sp>
            <p:nvSpPr>
              <p:cNvPr id="147" name="Google Shape;147;p7"/>
              <p:cNvSpPr/>
              <p:nvPr/>
            </p:nvSpPr>
            <p:spPr>
              <a:xfrm>
                <a:off x="4919919" y="4017039"/>
                <a:ext cx="2352159" cy="2352160"/>
              </a:xfrm>
              <a:custGeom>
                <a:rect b="b" l="l" r="r" t="t"/>
                <a:pathLst>
                  <a:path extrusionOk="0" h="2352160" w="2352160">
                    <a:moveTo>
                      <a:pt x="0" y="1176080"/>
                    </a:moveTo>
                    <a:cubicBezTo>
                      <a:pt x="0" y="526549"/>
                      <a:pt x="526549" y="0"/>
                      <a:pt x="1176080" y="0"/>
                    </a:cubicBezTo>
                    <a:cubicBezTo>
                      <a:pt x="1825611" y="0"/>
                      <a:pt x="2352160" y="526549"/>
                      <a:pt x="2352160" y="1176080"/>
                    </a:cubicBezTo>
                    <a:cubicBezTo>
                      <a:pt x="2352160" y="1825611"/>
                      <a:pt x="1825611" y="2352160"/>
                      <a:pt x="1176080" y="2352160"/>
                    </a:cubicBezTo>
                    <a:cubicBezTo>
                      <a:pt x="526549" y="2352160"/>
                      <a:pt x="0" y="1825611"/>
                      <a:pt x="0" y="1176080"/>
                    </a:cubicBezTo>
                    <a:close/>
                  </a:path>
                </a:pathLst>
              </a:custGeom>
              <a:solidFill>
                <a:srgbClr val="FFF2CC"/>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Sex Assigned</a:t>
                </a:r>
                <a:br>
                  <a:rPr b="1" i="0" lang="en-US" sz="2000" u="none" cap="none" strike="noStrike">
                    <a:solidFill>
                      <a:schemeClr val="dk1"/>
                    </a:solidFill>
                    <a:latin typeface="Calibri"/>
                    <a:ea typeface="Calibri"/>
                    <a:cs typeface="Calibri"/>
                    <a:sym typeface="Calibri"/>
                  </a:rPr>
                </a:br>
                <a:r>
                  <a:rPr b="1" i="0" lang="en-US" sz="2000" u="none" cap="none" strike="noStrike">
                    <a:solidFill>
                      <a:schemeClr val="dk1"/>
                    </a:solidFill>
                    <a:latin typeface="Calibri"/>
                    <a:ea typeface="Calibri"/>
                    <a:cs typeface="Calibri"/>
                    <a:sym typeface="Calibri"/>
                  </a:rPr>
                  <a:t>at Birth</a:t>
                </a:r>
                <a:endParaRPr/>
              </a:p>
            </p:txBody>
          </p:sp>
        </p:grpSp>
        <p:sp>
          <p:nvSpPr>
            <p:cNvPr id="148" name="Google Shape;148;p7"/>
            <p:cNvSpPr txBox="1"/>
            <p:nvPr/>
          </p:nvSpPr>
          <p:spPr>
            <a:xfrm>
              <a:off x="3611902" y="2568873"/>
              <a:ext cx="1920193"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000" u="none" cap="none" strike="noStrike">
                  <a:solidFill>
                    <a:srgbClr val="000000"/>
                  </a:solidFill>
                  <a:latin typeface="Calibri"/>
                  <a:ea typeface="Calibri"/>
                  <a:cs typeface="Calibri"/>
                  <a:sym typeface="Calibri"/>
                </a:rPr>
                <a:t>Gender Identity</a:t>
              </a:r>
              <a:endParaRPr/>
            </a:p>
          </p:txBody>
        </p:sp>
        <p:sp>
          <p:nvSpPr>
            <p:cNvPr id="149" name="Google Shape;149;p7"/>
            <p:cNvSpPr txBox="1"/>
            <p:nvPr/>
          </p:nvSpPr>
          <p:spPr>
            <a:xfrm>
              <a:off x="3228437" y="1802129"/>
              <a:ext cx="2694688"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000" u="none" cap="none" strike="noStrike">
                  <a:solidFill>
                    <a:srgbClr val="000000"/>
                  </a:solidFill>
                  <a:latin typeface="Calibri"/>
                  <a:ea typeface="Calibri"/>
                  <a:cs typeface="Calibri"/>
                  <a:sym typeface="Calibri"/>
                </a:rPr>
                <a:t>Gender Expression</a:t>
              </a:r>
              <a:endParaRPr/>
            </a:p>
          </p:txBody>
        </p:sp>
        <p:sp>
          <p:nvSpPr>
            <p:cNvPr id="150" name="Google Shape;150;p7"/>
            <p:cNvSpPr txBox="1"/>
            <p:nvPr/>
          </p:nvSpPr>
          <p:spPr>
            <a:xfrm>
              <a:off x="3410281" y="1094243"/>
              <a:ext cx="2323433"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000" u="none" cap="none" strike="noStrike">
                  <a:solidFill>
                    <a:srgbClr val="000000"/>
                  </a:solidFill>
                  <a:latin typeface="Calibri"/>
                  <a:ea typeface="Calibri"/>
                  <a:cs typeface="Calibri"/>
                  <a:sym typeface="Calibri"/>
                </a:rPr>
                <a:t>Perceived Gender</a:t>
              </a:r>
              <a:endParaRPr/>
            </a:p>
          </p:txBody>
        </p:sp>
      </p:grpSp>
    </p:spTree>
  </p:cSld>
  <p:clrMapOvr>
    <a:masterClrMapping/>
  </p:clrMapOvr>
  <p:transition spd="slow" p14:dur="2000">
    <p:wipe dir="l"/>
  </p:transition>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2017-09-20T07:37:37Z</dcterms:created>
  <dc:creator>Microsoft Office User</dc:creator>
</cp:coreProperties>
</file>